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335" r:id="rId2"/>
    <p:sldId id="311" r:id="rId3"/>
    <p:sldId id="312" r:id="rId4"/>
    <p:sldId id="313" r:id="rId5"/>
    <p:sldId id="326" r:id="rId6"/>
    <p:sldId id="327" r:id="rId7"/>
    <p:sldId id="303" r:id="rId8"/>
    <p:sldId id="320" r:id="rId9"/>
    <p:sldId id="329" r:id="rId10"/>
    <p:sldId id="330" r:id="rId11"/>
    <p:sldId id="332" r:id="rId12"/>
    <p:sldId id="333" r:id="rId13"/>
    <p:sldId id="334" r:id="rId14"/>
    <p:sldId id="337" r:id="rId15"/>
    <p:sldId id="325" r:id="rId16"/>
    <p:sldId id="33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8" autoAdjust="0"/>
    <p:restoredTop sz="94638" autoAdjust="0"/>
  </p:normalViewPr>
  <p:slideViewPr>
    <p:cSldViewPr>
      <p:cViewPr varScale="1">
        <p:scale>
          <a:sx n="84" d="100"/>
          <a:sy n="84" d="100"/>
        </p:scale>
        <p:origin x="-140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9CC37-E336-4BD9-9873-873BF94C68A9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C577968-9D00-4122-BEB6-2165AE4C02A9}">
      <dgm:prSet phldrT="[Текст]"/>
      <dgm:spPr/>
      <dgm:t>
        <a:bodyPr/>
        <a:lstStyle/>
        <a:p>
          <a:r>
            <a:rPr lang="ru-RU" dirty="0" smtClean="0"/>
            <a:t>ИНСТИТУТ</a:t>
          </a:r>
          <a:endParaRPr lang="ru-RU" dirty="0"/>
        </a:p>
      </dgm:t>
    </dgm:pt>
    <dgm:pt modelId="{61765B97-D89A-4753-A6F9-5241D914D2C7}" type="parTrans" cxnId="{69C73CBF-2FD0-43DC-BE87-9C2669E0A865}">
      <dgm:prSet/>
      <dgm:spPr/>
      <dgm:t>
        <a:bodyPr/>
        <a:lstStyle/>
        <a:p>
          <a:endParaRPr lang="ru-RU"/>
        </a:p>
      </dgm:t>
    </dgm:pt>
    <dgm:pt modelId="{8EBF5C4B-3D36-443F-8173-CBDB73AEB89B}" type="sibTrans" cxnId="{69C73CBF-2FD0-43DC-BE87-9C2669E0A865}">
      <dgm:prSet/>
      <dgm:spPr/>
      <dgm:t>
        <a:bodyPr/>
        <a:lstStyle/>
        <a:p>
          <a:endParaRPr lang="ru-RU"/>
        </a:p>
      </dgm:t>
    </dgm:pt>
    <dgm:pt modelId="{4492B3CF-60B0-4185-806E-70A31C217CC6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Искусство и культура</a:t>
          </a:r>
          <a:endParaRPr lang="ru-RU" b="1" dirty="0">
            <a:solidFill>
              <a:schemeClr val="tx1"/>
            </a:solidFill>
          </a:endParaRPr>
        </a:p>
      </dgm:t>
    </dgm:pt>
    <dgm:pt modelId="{83781478-445B-42D7-8E1D-ABAF7486A072}" type="parTrans" cxnId="{D5618E61-D566-4593-BC4F-0CB221DA2033}">
      <dgm:prSet/>
      <dgm:spPr/>
      <dgm:t>
        <a:bodyPr/>
        <a:lstStyle/>
        <a:p>
          <a:endParaRPr lang="ru-RU"/>
        </a:p>
      </dgm:t>
    </dgm:pt>
    <dgm:pt modelId="{F64A632E-1E73-44CB-9576-95EE3BAAA8B6}" type="sibTrans" cxnId="{D5618E61-D566-4593-BC4F-0CB221DA2033}">
      <dgm:prSet/>
      <dgm:spPr/>
      <dgm:t>
        <a:bodyPr/>
        <a:lstStyle/>
        <a:p>
          <a:endParaRPr lang="ru-RU"/>
        </a:p>
      </dgm:t>
    </dgm:pt>
    <dgm:pt modelId="{7DB32B86-A154-4814-9A1B-D1CA5BC5FDD2}">
      <dgm:prSet phldrT="[Текст]" custT="1"/>
      <dgm:spPr/>
      <dgm:t>
        <a:bodyPr/>
        <a:lstStyle/>
        <a:p>
          <a:r>
            <a:rPr lang="ru-RU" sz="2000" dirty="0" smtClean="0"/>
            <a:t>Педагогическое образование</a:t>
          </a:r>
          <a:endParaRPr lang="ru-RU" sz="2000" b="1" dirty="0">
            <a:solidFill>
              <a:schemeClr val="tx1"/>
            </a:solidFill>
          </a:endParaRPr>
        </a:p>
      </dgm:t>
    </dgm:pt>
    <dgm:pt modelId="{0796A6BB-A446-449A-8B4E-818034B3AB80}" type="parTrans" cxnId="{488178D1-4D25-49F3-8DB5-45EB787798D3}">
      <dgm:prSet/>
      <dgm:spPr/>
      <dgm:t>
        <a:bodyPr/>
        <a:lstStyle/>
        <a:p>
          <a:endParaRPr lang="ru-RU"/>
        </a:p>
      </dgm:t>
    </dgm:pt>
    <dgm:pt modelId="{AA779E42-D2D8-47D9-80B9-868D9F6DF13D}" type="sibTrans" cxnId="{488178D1-4D25-49F3-8DB5-45EB787798D3}">
      <dgm:prSet/>
      <dgm:spPr/>
      <dgm:t>
        <a:bodyPr/>
        <a:lstStyle/>
        <a:p>
          <a:endParaRPr lang="ru-RU"/>
        </a:p>
      </dgm:t>
    </dgm:pt>
    <dgm:pt modelId="{8D9CCA8D-DF3A-419C-B74D-C571E4965B21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chemeClr val="bg1"/>
              </a:solidFill>
            </a:rPr>
            <a:t>Цифровизация</a:t>
          </a:r>
          <a:endParaRPr lang="ru-RU" sz="2000" b="1" dirty="0">
            <a:solidFill>
              <a:schemeClr val="bg1"/>
            </a:solidFill>
          </a:endParaRPr>
        </a:p>
      </dgm:t>
    </dgm:pt>
    <dgm:pt modelId="{43B86C6C-03DE-494A-BEFB-B66BA0C16AFA}" type="parTrans" cxnId="{0AF48C12-CABE-4C64-BC88-71DAF065FC38}">
      <dgm:prSet/>
      <dgm:spPr/>
      <dgm:t>
        <a:bodyPr/>
        <a:lstStyle/>
        <a:p>
          <a:endParaRPr lang="ru-RU"/>
        </a:p>
      </dgm:t>
    </dgm:pt>
    <dgm:pt modelId="{119790F7-4580-44C2-9057-59595A6CC6E9}" type="sibTrans" cxnId="{0AF48C12-CABE-4C64-BC88-71DAF065FC38}">
      <dgm:prSet/>
      <dgm:spPr/>
      <dgm:t>
        <a:bodyPr/>
        <a:lstStyle/>
        <a:p>
          <a:endParaRPr lang="ru-RU"/>
        </a:p>
      </dgm:t>
    </dgm:pt>
    <dgm:pt modelId="{E78577ED-19CB-460E-AC09-90E2761F96F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Инженерное образование</a:t>
          </a:r>
          <a:endParaRPr lang="ru-RU" sz="2000" b="1" dirty="0">
            <a:solidFill>
              <a:schemeClr val="bg1"/>
            </a:solidFill>
          </a:endParaRPr>
        </a:p>
      </dgm:t>
    </dgm:pt>
    <dgm:pt modelId="{8B25A735-9484-475F-B99C-2DE88F60EFB7}" type="parTrans" cxnId="{410357B2-818F-430F-B1A6-F0C80BBB28F1}">
      <dgm:prSet/>
      <dgm:spPr/>
      <dgm:t>
        <a:bodyPr/>
        <a:lstStyle/>
        <a:p>
          <a:endParaRPr lang="ru-RU"/>
        </a:p>
      </dgm:t>
    </dgm:pt>
    <dgm:pt modelId="{6E2F3C38-5E32-4A7F-8852-1DCB23A13250}" type="sibTrans" cxnId="{410357B2-818F-430F-B1A6-F0C80BBB28F1}">
      <dgm:prSet/>
      <dgm:spPr/>
      <dgm:t>
        <a:bodyPr/>
        <a:lstStyle/>
        <a:p>
          <a:endParaRPr lang="ru-RU"/>
        </a:p>
      </dgm:t>
    </dgm:pt>
    <dgm:pt modelId="{FDF41FA2-9373-41C5-B89E-477D9C522781}" type="pres">
      <dgm:prSet presAssocID="{C2D9CC37-E336-4BD9-9873-873BF94C68A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E40681-20A3-4D3C-96AE-BB97A6A04D81}" type="pres">
      <dgm:prSet presAssocID="{8C577968-9D00-4122-BEB6-2165AE4C02A9}" presName="centerShape" presStyleLbl="node0" presStyleIdx="0" presStyleCnt="1"/>
      <dgm:spPr/>
      <dgm:t>
        <a:bodyPr/>
        <a:lstStyle/>
        <a:p>
          <a:endParaRPr lang="ru-RU"/>
        </a:p>
      </dgm:t>
    </dgm:pt>
    <dgm:pt modelId="{FEB9F466-DC34-48E4-B49B-4514716BBAF8}" type="pres">
      <dgm:prSet presAssocID="{4492B3CF-60B0-4185-806E-70A31C217CC6}" presName="node" presStyleLbl="node1" presStyleIdx="0" presStyleCnt="4" custScaleX="185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FDE3E-D31F-4592-A25D-612B6E379250}" type="pres">
      <dgm:prSet presAssocID="{4492B3CF-60B0-4185-806E-70A31C217CC6}" presName="dummy" presStyleCnt="0"/>
      <dgm:spPr/>
    </dgm:pt>
    <dgm:pt modelId="{8AC663BB-2EF4-4E0E-AFEC-9A0E68FC5384}" type="pres">
      <dgm:prSet presAssocID="{F64A632E-1E73-44CB-9576-95EE3BAAA8B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4336A47-2190-49DA-A344-A3781A28D8C3}" type="pres">
      <dgm:prSet presAssocID="{7DB32B86-A154-4814-9A1B-D1CA5BC5FDD2}" presName="node" presStyleLbl="node1" presStyleIdx="1" presStyleCnt="4" custScaleX="143525" custRadScaleRad="116630" custRadScaleInc="-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D3B12-078B-4FD9-93CE-4A2861229CD5}" type="pres">
      <dgm:prSet presAssocID="{7DB32B86-A154-4814-9A1B-D1CA5BC5FDD2}" presName="dummy" presStyleCnt="0"/>
      <dgm:spPr/>
    </dgm:pt>
    <dgm:pt modelId="{498D2EB3-A99A-4AA6-AD10-1B6BC162C759}" type="pres">
      <dgm:prSet presAssocID="{AA779E42-D2D8-47D9-80B9-868D9F6DF13D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0A32194-547B-493D-80A5-0D078C77D06C}" type="pres">
      <dgm:prSet presAssocID="{8D9CCA8D-DF3A-419C-B74D-C571E4965B21}" presName="node" presStyleLbl="node1" presStyleIdx="2" presStyleCnt="4" custScaleX="176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CB1AB-EEA5-4EBD-8EC3-2C9ECDCEC766}" type="pres">
      <dgm:prSet presAssocID="{8D9CCA8D-DF3A-419C-B74D-C571E4965B21}" presName="dummy" presStyleCnt="0"/>
      <dgm:spPr/>
    </dgm:pt>
    <dgm:pt modelId="{41C67B0F-D80B-4B9A-A7C9-C12424556DF4}" type="pres">
      <dgm:prSet presAssocID="{119790F7-4580-44C2-9057-59595A6CC6E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D06283E-284E-4C69-BDE9-68C7AE513FC0}" type="pres">
      <dgm:prSet presAssocID="{E78577ED-19CB-460E-AC09-90E2761F96F9}" presName="node" presStyleLbl="node1" presStyleIdx="3" presStyleCnt="4" custScaleX="185880" custRadScaleRad="127044" custRadScaleInc="10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B95F-4AAA-4ADD-8848-183D93020B11}" type="pres">
      <dgm:prSet presAssocID="{E78577ED-19CB-460E-AC09-90E2761F96F9}" presName="dummy" presStyleCnt="0"/>
      <dgm:spPr/>
    </dgm:pt>
    <dgm:pt modelId="{4195BE01-1868-45F0-8AE4-AA1035A354B8}" type="pres">
      <dgm:prSet presAssocID="{6E2F3C38-5E32-4A7F-8852-1DCB23A13250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24B303E7-81A7-4538-82E0-347C5FC2E9BE}" type="presOf" srcId="{8D9CCA8D-DF3A-419C-B74D-C571E4965B21}" destId="{10A32194-547B-493D-80A5-0D078C77D06C}" srcOrd="0" destOrd="0" presId="urn:microsoft.com/office/officeart/2005/8/layout/radial6"/>
    <dgm:cxn modelId="{488178D1-4D25-49F3-8DB5-45EB787798D3}" srcId="{8C577968-9D00-4122-BEB6-2165AE4C02A9}" destId="{7DB32B86-A154-4814-9A1B-D1CA5BC5FDD2}" srcOrd="1" destOrd="0" parTransId="{0796A6BB-A446-449A-8B4E-818034B3AB80}" sibTransId="{AA779E42-D2D8-47D9-80B9-868D9F6DF13D}"/>
    <dgm:cxn modelId="{A130A100-0355-41FA-A973-0B2B2D913F93}" type="presOf" srcId="{E78577ED-19CB-460E-AC09-90E2761F96F9}" destId="{5D06283E-284E-4C69-BDE9-68C7AE513FC0}" srcOrd="0" destOrd="0" presId="urn:microsoft.com/office/officeart/2005/8/layout/radial6"/>
    <dgm:cxn modelId="{153453F4-AF87-4309-8DDD-40E8E5F9CD9C}" type="presOf" srcId="{8C577968-9D00-4122-BEB6-2165AE4C02A9}" destId="{40E40681-20A3-4D3C-96AE-BB97A6A04D81}" srcOrd="0" destOrd="0" presId="urn:microsoft.com/office/officeart/2005/8/layout/radial6"/>
    <dgm:cxn modelId="{316BF22D-2379-4B7B-965A-A8A9CF741E36}" type="presOf" srcId="{AA779E42-D2D8-47D9-80B9-868D9F6DF13D}" destId="{498D2EB3-A99A-4AA6-AD10-1B6BC162C759}" srcOrd="0" destOrd="0" presId="urn:microsoft.com/office/officeart/2005/8/layout/radial6"/>
    <dgm:cxn modelId="{410357B2-818F-430F-B1A6-F0C80BBB28F1}" srcId="{8C577968-9D00-4122-BEB6-2165AE4C02A9}" destId="{E78577ED-19CB-460E-AC09-90E2761F96F9}" srcOrd="3" destOrd="0" parTransId="{8B25A735-9484-475F-B99C-2DE88F60EFB7}" sibTransId="{6E2F3C38-5E32-4A7F-8852-1DCB23A13250}"/>
    <dgm:cxn modelId="{0DE28B59-9662-48C1-BA39-28EF6B88AB38}" type="presOf" srcId="{119790F7-4580-44C2-9057-59595A6CC6E9}" destId="{41C67B0F-D80B-4B9A-A7C9-C12424556DF4}" srcOrd="0" destOrd="0" presId="urn:microsoft.com/office/officeart/2005/8/layout/radial6"/>
    <dgm:cxn modelId="{0AF48C12-CABE-4C64-BC88-71DAF065FC38}" srcId="{8C577968-9D00-4122-BEB6-2165AE4C02A9}" destId="{8D9CCA8D-DF3A-419C-B74D-C571E4965B21}" srcOrd="2" destOrd="0" parTransId="{43B86C6C-03DE-494A-BEFB-B66BA0C16AFA}" sibTransId="{119790F7-4580-44C2-9057-59595A6CC6E9}"/>
    <dgm:cxn modelId="{69C73CBF-2FD0-43DC-BE87-9C2669E0A865}" srcId="{C2D9CC37-E336-4BD9-9873-873BF94C68A9}" destId="{8C577968-9D00-4122-BEB6-2165AE4C02A9}" srcOrd="0" destOrd="0" parTransId="{61765B97-D89A-4753-A6F9-5241D914D2C7}" sibTransId="{8EBF5C4B-3D36-443F-8173-CBDB73AEB89B}"/>
    <dgm:cxn modelId="{042432FC-EF42-4C44-A6A8-FF767F5BB104}" type="presOf" srcId="{6E2F3C38-5E32-4A7F-8852-1DCB23A13250}" destId="{4195BE01-1868-45F0-8AE4-AA1035A354B8}" srcOrd="0" destOrd="0" presId="urn:microsoft.com/office/officeart/2005/8/layout/radial6"/>
    <dgm:cxn modelId="{D5618E61-D566-4593-BC4F-0CB221DA2033}" srcId="{8C577968-9D00-4122-BEB6-2165AE4C02A9}" destId="{4492B3CF-60B0-4185-806E-70A31C217CC6}" srcOrd="0" destOrd="0" parTransId="{83781478-445B-42D7-8E1D-ABAF7486A072}" sibTransId="{F64A632E-1E73-44CB-9576-95EE3BAAA8B6}"/>
    <dgm:cxn modelId="{8FACFEE3-30CA-4CF1-8223-6DA514458B60}" type="presOf" srcId="{C2D9CC37-E336-4BD9-9873-873BF94C68A9}" destId="{FDF41FA2-9373-41C5-B89E-477D9C522781}" srcOrd="0" destOrd="0" presId="urn:microsoft.com/office/officeart/2005/8/layout/radial6"/>
    <dgm:cxn modelId="{C16499B0-7CD0-46AB-BCFC-4FD30B327931}" type="presOf" srcId="{F64A632E-1E73-44CB-9576-95EE3BAAA8B6}" destId="{8AC663BB-2EF4-4E0E-AFEC-9A0E68FC5384}" srcOrd="0" destOrd="0" presId="urn:microsoft.com/office/officeart/2005/8/layout/radial6"/>
    <dgm:cxn modelId="{D078EB1B-E709-4539-8F91-9A0D31AD026F}" type="presOf" srcId="{7DB32B86-A154-4814-9A1B-D1CA5BC5FDD2}" destId="{24336A47-2190-49DA-A344-A3781A28D8C3}" srcOrd="0" destOrd="0" presId="urn:microsoft.com/office/officeart/2005/8/layout/radial6"/>
    <dgm:cxn modelId="{6D23ACCE-87BB-4F29-953D-FB6802FC8BE5}" type="presOf" srcId="{4492B3CF-60B0-4185-806E-70A31C217CC6}" destId="{FEB9F466-DC34-48E4-B49B-4514716BBAF8}" srcOrd="0" destOrd="0" presId="urn:microsoft.com/office/officeart/2005/8/layout/radial6"/>
    <dgm:cxn modelId="{903EE100-4139-4E20-8400-E2C8B0B24CD7}" type="presParOf" srcId="{FDF41FA2-9373-41C5-B89E-477D9C522781}" destId="{40E40681-20A3-4D3C-96AE-BB97A6A04D81}" srcOrd="0" destOrd="0" presId="urn:microsoft.com/office/officeart/2005/8/layout/radial6"/>
    <dgm:cxn modelId="{F843CE77-51F0-4AA5-961A-B19A7DD096E0}" type="presParOf" srcId="{FDF41FA2-9373-41C5-B89E-477D9C522781}" destId="{FEB9F466-DC34-48E4-B49B-4514716BBAF8}" srcOrd="1" destOrd="0" presId="urn:microsoft.com/office/officeart/2005/8/layout/radial6"/>
    <dgm:cxn modelId="{B454F700-F517-40B3-A98D-FBF9B4577C79}" type="presParOf" srcId="{FDF41FA2-9373-41C5-B89E-477D9C522781}" destId="{041FDE3E-D31F-4592-A25D-612B6E379250}" srcOrd="2" destOrd="0" presId="urn:microsoft.com/office/officeart/2005/8/layout/radial6"/>
    <dgm:cxn modelId="{F62A309C-5E23-4854-B2A8-22D7FFBFF6D3}" type="presParOf" srcId="{FDF41FA2-9373-41C5-B89E-477D9C522781}" destId="{8AC663BB-2EF4-4E0E-AFEC-9A0E68FC5384}" srcOrd="3" destOrd="0" presId="urn:microsoft.com/office/officeart/2005/8/layout/radial6"/>
    <dgm:cxn modelId="{F5DA4A7F-85E0-4188-B264-9B89B06FBDF8}" type="presParOf" srcId="{FDF41FA2-9373-41C5-B89E-477D9C522781}" destId="{24336A47-2190-49DA-A344-A3781A28D8C3}" srcOrd="4" destOrd="0" presId="urn:microsoft.com/office/officeart/2005/8/layout/radial6"/>
    <dgm:cxn modelId="{221A36D7-3F3B-46A7-9280-3C5A55DABD10}" type="presParOf" srcId="{FDF41FA2-9373-41C5-B89E-477D9C522781}" destId="{B18D3B12-078B-4FD9-93CE-4A2861229CD5}" srcOrd="5" destOrd="0" presId="urn:microsoft.com/office/officeart/2005/8/layout/radial6"/>
    <dgm:cxn modelId="{4DDE3F2C-B9DA-4E1A-BC0D-546F5BEFBD90}" type="presParOf" srcId="{FDF41FA2-9373-41C5-B89E-477D9C522781}" destId="{498D2EB3-A99A-4AA6-AD10-1B6BC162C759}" srcOrd="6" destOrd="0" presId="urn:microsoft.com/office/officeart/2005/8/layout/radial6"/>
    <dgm:cxn modelId="{666AA293-849F-4065-8D46-EE6394EBE042}" type="presParOf" srcId="{FDF41FA2-9373-41C5-B89E-477D9C522781}" destId="{10A32194-547B-493D-80A5-0D078C77D06C}" srcOrd="7" destOrd="0" presId="urn:microsoft.com/office/officeart/2005/8/layout/radial6"/>
    <dgm:cxn modelId="{E9EFDF8A-FE2C-46EF-9739-C5087524F2D8}" type="presParOf" srcId="{FDF41FA2-9373-41C5-B89E-477D9C522781}" destId="{BADCB1AB-EEA5-4EBD-8EC3-2C9ECDCEC766}" srcOrd="8" destOrd="0" presId="urn:microsoft.com/office/officeart/2005/8/layout/radial6"/>
    <dgm:cxn modelId="{98C829A6-35F2-4231-BBEB-FAEF95B677D2}" type="presParOf" srcId="{FDF41FA2-9373-41C5-B89E-477D9C522781}" destId="{41C67B0F-D80B-4B9A-A7C9-C12424556DF4}" srcOrd="9" destOrd="0" presId="urn:microsoft.com/office/officeart/2005/8/layout/radial6"/>
    <dgm:cxn modelId="{5A672EE7-7F24-4B49-A102-516F330E8BBE}" type="presParOf" srcId="{FDF41FA2-9373-41C5-B89E-477D9C522781}" destId="{5D06283E-284E-4C69-BDE9-68C7AE513FC0}" srcOrd="10" destOrd="0" presId="urn:microsoft.com/office/officeart/2005/8/layout/radial6"/>
    <dgm:cxn modelId="{1AD19DED-89EF-41C4-B68E-82033885AB15}" type="presParOf" srcId="{FDF41FA2-9373-41C5-B89E-477D9C522781}" destId="{DF75B95F-4AAA-4ADD-8848-183D93020B11}" srcOrd="11" destOrd="0" presId="urn:microsoft.com/office/officeart/2005/8/layout/radial6"/>
    <dgm:cxn modelId="{2F95271C-5FA9-4DDF-B298-ABE7D57D6292}" type="presParOf" srcId="{FDF41FA2-9373-41C5-B89E-477D9C522781}" destId="{4195BE01-1868-45F0-8AE4-AA1035A354B8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DD002-EC19-4AA5-923C-8C59466305A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78DECA-68EC-4EF2-8C23-E3010443DF55}">
      <dgm:prSet phldrT="[Текст]"/>
      <dgm:spPr/>
      <dgm:t>
        <a:bodyPr/>
        <a:lstStyle/>
        <a:p>
          <a:endParaRPr lang="ru-RU" dirty="0"/>
        </a:p>
      </dgm:t>
    </dgm:pt>
    <dgm:pt modelId="{01A4E508-7B70-4427-A5EF-F2F2E3591238}" type="parTrans" cxnId="{EFB318D8-BF8E-4E81-B82D-D5CBCAB938ED}">
      <dgm:prSet/>
      <dgm:spPr/>
      <dgm:t>
        <a:bodyPr/>
        <a:lstStyle/>
        <a:p>
          <a:endParaRPr lang="ru-RU"/>
        </a:p>
      </dgm:t>
    </dgm:pt>
    <dgm:pt modelId="{D31BAC42-FF43-4DB5-97E6-09162119362B}" type="sibTrans" cxnId="{EFB318D8-BF8E-4E81-B82D-D5CBCAB938ED}">
      <dgm:prSet/>
      <dgm:spPr/>
      <dgm:t>
        <a:bodyPr/>
        <a:lstStyle/>
        <a:p>
          <a:endParaRPr lang="ru-RU"/>
        </a:p>
      </dgm:t>
    </dgm:pt>
    <dgm:pt modelId="{4C26445D-3594-4408-9E56-6649D1983E9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 Разработка нормативно-правовой базы деятельности</a:t>
          </a:r>
        </a:p>
      </dgm:t>
    </dgm:pt>
    <dgm:pt modelId="{B9C119AE-E4CF-43A9-923F-D6277D272365}" type="parTrans" cxnId="{D0C24FF1-F21D-48CE-95E9-4AA9C50AAC1A}">
      <dgm:prSet/>
      <dgm:spPr/>
      <dgm:t>
        <a:bodyPr/>
        <a:lstStyle/>
        <a:p>
          <a:endParaRPr lang="ru-RU"/>
        </a:p>
      </dgm:t>
    </dgm:pt>
    <dgm:pt modelId="{47BBA50B-A2F7-46C9-ACED-A7BF5EE3DE3A}" type="sibTrans" cxnId="{D0C24FF1-F21D-48CE-95E9-4AA9C50AAC1A}">
      <dgm:prSet/>
      <dgm:spPr/>
      <dgm:t>
        <a:bodyPr/>
        <a:lstStyle/>
        <a:p>
          <a:endParaRPr lang="ru-RU"/>
        </a:p>
      </dgm:t>
    </dgm:pt>
    <dgm:pt modelId="{0F983E27-2815-4F62-BDF1-FCDAA8D76D5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2022-2023</a:t>
          </a:r>
          <a:endParaRPr lang="ru-RU" b="1" dirty="0">
            <a:solidFill>
              <a:schemeClr val="tx1"/>
            </a:solidFill>
          </a:endParaRPr>
        </a:p>
      </dgm:t>
    </dgm:pt>
    <dgm:pt modelId="{2A2BE542-AEFE-4E6A-A878-16D83EC06A51}" type="parTrans" cxnId="{FB024E11-E41A-4E4A-B526-87ADB675B392}">
      <dgm:prSet/>
      <dgm:spPr/>
      <dgm:t>
        <a:bodyPr/>
        <a:lstStyle/>
        <a:p>
          <a:endParaRPr lang="ru-RU"/>
        </a:p>
      </dgm:t>
    </dgm:pt>
    <dgm:pt modelId="{1A8B97D6-A2E1-41EF-8DA4-88A47C9607E7}" type="sibTrans" cxnId="{FB024E11-E41A-4E4A-B526-87ADB675B392}">
      <dgm:prSet/>
      <dgm:spPr/>
      <dgm:t>
        <a:bodyPr/>
        <a:lstStyle/>
        <a:p>
          <a:endParaRPr lang="ru-RU"/>
        </a:p>
      </dgm:t>
    </dgm:pt>
    <dgm:pt modelId="{1CC1FEA4-9A07-48A6-A29E-48A5B14115A0}">
      <dgm:prSet phldrT="[Текст]"/>
      <dgm:spPr/>
      <dgm:t>
        <a:bodyPr/>
        <a:lstStyle/>
        <a:p>
          <a:r>
            <a:rPr lang="ru-RU" dirty="0" smtClean="0"/>
            <a:t>Разработка механизма сетевого взаимодействия с организациями</a:t>
          </a:r>
          <a:endParaRPr lang="ru-RU" dirty="0"/>
        </a:p>
      </dgm:t>
    </dgm:pt>
    <dgm:pt modelId="{D8CBCF82-0510-4989-B8F1-C773FA69DB93}" type="parTrans" cxnId="{AA5B3C6D-098A-42B6-B299-2A7B5A221821}">
      <dgm:prSet/>
      <dgm:spPr/>
      <dgm:t>
        <a:bodyPr/>
        <a:lstStyle/>
        <a:p>
          <a:endParaRPr lang="ru-RU"/>
        </a:p>
      </dgm:t>
    </dgm:pt>
    <dgm:pt modelId="{63D1F252-71D1-44B6-BE2B-BE5A419B3798}" type="sibTrans" cxnId="{AA5B3C6D-098A-42B6-B299-2A7B5A221821}">
      <dgm:prSet/>
      <dgm:spPr/>
      <dgm:t>
        <a:bodyPr/>
        <a:lstStyle/>
        <a:p>
          <a:endParaRPr lang="ru-RU"/>
        </a:p>
      </dgm:t>
    </dgm:pt>
    <dgm:pt modelId="{139EEDB0-4AAA-42C3-81A4-689C6E0D265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2024</a:t>
          </a:r>
          <a:endParaRPr lang="ru-RU" b="1" dirty="0">
            <a:solidFill>
              <a:schemeClr val="tx1"/>
            </a:solidFill>
          </a:endParaRPr>
        </a:p>
      </dgm:t>
    </dgm:pt>
    <dgm:pt modelId="{A77B3148-FCA2-4DA6-B2B2-6A7F0D683461}" type="parTrans" cxnId="{DAC387D0-8BD1-4A0E-9872-C3341B065BCD}">
      <dgm:prSet/>
      <dgm:spPr/>
      <dgm:t>
        <a:bodyPr/>
        <a:lstStyle/>
        <a:p>
          <a:endParaRPr lang="ru-RU"/>
        </a:p>
      </dgm:t>
    </dgm:pt>
    <dgm:pt modelId="{883EB98B-3081-44BB-BA3C-7C3C8A798D50}" type="sibTrans" cxnId="{DAC387D0-8BD1-4A0E-9872-C3341B065BCD}">
      <dgm:prSet/>
      <dgm:spPr/>
      <dgm:t>
        <a:bodyPr/>
        <a:lstStyle/>
        <a:p>
          <a:endParaRPr lang="ru-RU"/>
        </a:p>
      </dgm:t>
    </dgm:pt>
    <dgm:pt modelId="{0BE19310-BC3D-4744-BF75-3F64B11E474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Институт дополнительного профессионального образования – ХАБ организаций , создающих инновационные программы</a:t>
          </a:r>
          <a:endParaRPr lang="ru-RU" dirty="0"/>
        </a:p>
      </dgm:t>
    </dgm:pt>
    <dgm:pt modelId="{8CCCB366-4183-4789-BC02-48F1E48102F5}" type="parTrans" cxnId="{F0792962-D539-4FA1-823D-35ABA793BABA}">
      <dgm:prSet/>
      <dgm:spPr/>
      <dgm:t>
        <a:bodyPr/>
        <a:lstStyle/>
        <a:p>
          <a:endParaRPr lang="ru-RU"/>
        </a:p>
      </dgm:t>
    </dgm:pt>
    <dgm:pt modelId="{137748C1-8E43-451F-80FE-583BE0582B90}" type="sibTrans" cxnId="{F0792962-D539-4FA1-823D-35ABA793BABA}">
      <dgm:prSet/>
      <dgm:spPr/>
      <dgm:t>
        <a:bodyPr/>
        <a:lstStyle/>
        <a:p>
          <a:endParaRPr lang="ru-RU"/>
        </a:p>
      </dgm:t>
    </dgm:pt>
    <dgm:pt modelId="{A468553F-723A-49F4-B0A2-9614DB4C6E8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Способы коммерциализации знаний</a:t>
          </a:r>
          <a:endParaRPr lang="ru-RU" dirty="0"/>
        </a:p>
      </dgm:t>
    </dgm:pt>
    <dgm:pt modelId="{BA6CC3B8-B17D-4E97-A29E-3B62C3B733BC}" type="parTrans" cxnId="{1B480123-53CE-4EFE-8ACF-1AF7F8799E8C}">
      <dgm:prSet/>
      <dgm:spPr/>
      <dgm:t>
        <a:bodyPr/>
        <a:lstStyle/>
        <a:p>
          <a:endParaRPr lang="ru-RU"/>
        </a:p>
      </dgm:t>
    </dgm:pt>
    <dgm:pt modelId="{6DC8CCE4-E319-40EB-BFCF-F31DCDDAA1AD}" type="sibTrans" cxnId="{1B480123-53CE-4EFE-8ACF-1AF7F8799E8C}">
      <dgm:prSet/>
      <dgm:spPr/>
      <dgm:t>
        <a:bodyPr/>
        <a:lstStyle/>
        <a:p>
          <a:endParaRPr lang="ru-RU"/>
        </a:p>
      </dgm:t>
    </dgm:pt>
    <dgm:pt modelId="{73F79E5C-E8D1-49FA-B554-5B60ED4BEEB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2021</a:t>
          </a:r>
          <a:endParaRPr lang="ru-RU" sz="1400" b="1" dirty="0">
            <a:solidFill>
              <a:schemeClr val="tx1"/>
            </a:solidFill>
          </a:endParaRPr>
        </a:p>
      </dgm:t>
    </dgm:pt>
    <dgm:pt modelId="{84A05432-784C-4A49-9BDD-C4149502FD85}" type="parTrans" cxnId="{C3807D80-22FD-472B-A01D-625802400CBD}">
      <dgm:prSet/>
      <dgm:spPr/>
      <dgm:t>
        <a:bodyPr/>
        <a:lstStyle/>
        <a:p>
          <a:endParaRPr lang="ru-RU"/>
        </a:p>
      </dgm:t>
    </dgm:pt>
    <dgm:pt modelId="{629506CA-598B-4D22-998B-AD56D775925F}" type="sibTrans" cxnId="{C3807D80-22FD-472B-A01D-625802400CBD}">
      <dgm:prSet/>
      <dgm:spPr/>
      <dgm:t>
        <a:bodyPr/>
        <a:lstStyle/>
        <a:p>
          <a:endParaRPr lang="ru-RU"/>
        </a:p>
      </dgm:t>
    </dgm:pt>
    <dgm:pt modelId="{DBD6E95E-5DC0-482F-B394-E00988F4B055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dirty="0" smtClean="0">
              <a:solidFill>
                <a:srgbClr val="0070C0"/>
              </a:solidFill>
            </a:rPr>
            <a:t>Сроки реализации проекта</a:t>
          </a:r>
        </a:p>
      </dgm:t>
    </dgm:pt>
    <dgm:pt modelId="{0F2B9DD6-15FA-4CE1-9161-F16853B5B78A}" type="parTrans" cxnId="{8D8C9BCB-BA6B-4C8C-9649-46F1FDF2C18A}">
      <dgm:prSet/>
      <dgm:spPr/>
      <dgm:t>
        <a:bodyPr/>
        <a:lstStyle/>
        <a:p>
          <a:endParaRPr lang="ru-RU"/>
        </a:p>
      </dgm:t>
    </dgm:pt>
    <dgm:pt modelId="{20EB08E8-3F86-43E9-AC83-C8D86CC4C2C3}" type="sibTrans" cxnId="{8D8C9BCB-BA6B-4C8C-9649-46F1FDF2C18A}">
      <dgm:prSet/>
      <dgm:spPr/>
      <dgm:t>
        <a:bodyPr/>
        <a:lstStyle/>
        <a:p>
          <a:endParaRPr lang="ru-RU"/>
        </a:p>
      </dgm:t>
    </dgm:pt>
    <dgm:pt modelId="{8DABF387-6A9D-4E26-9862-14FC45A1760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 Определение </a:t>
          </a:r>
          <a:r>
            <a:rPr lang="ru-RU" sz="1400" dirty="0" err="1" smtClean="0"/>
            <a:t>бизнес-партнеров</a:t>
          </a:r>
          <a:r>
            <a:rPr lang="ru-RU" sz="1400" dirty="0" smtClean="0"/>
            <a:t> для содействия </a:t>
          </a:r>
        </a:p>
      </dgm:t>
    </dgm:pt>
    <dgm:pt modelId="{AC6CB6EC-0388-43F1-8F93-184F777D36EB}" type="parTrans" cxnId="{9D04A752-3370-45C6-A34C-67100AE6804E}">
      <dgm:prSet/>
      <dgm:spPr/>
      <dgm:t>
        <a:bodyPr/>
        <a:lstStyle/>
        <a:p>
          <a:endParaRPr lang="ru-RU"/>
        </a:p>
      </dgm:t>
    </dgm:pt>
    <dgm:pt modelId="{82571BE9-B07E-430F-99CE-E5F28B308137}" type="sibTrans" cxnId="{9D04A752-3370-45C6-A34C-67100AE6804E}">
      <dgm:prSet/>
      <dgm:spPr/>
      <dgm:t>
        <a:bodyPr/>
        <a:lstStyle/>
        <a:p>
          <a:endParaRPr lang="ru-RU"/>
        </a:p>
      </dgm:t>
    </dgm:pt>
    <dgm:pt modelId="{7C09774E-96E1-4CE5-8875-5D206B1B3B7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Организация виртуальной предметно-пространственной среды </a:t>
          </a:r>
        </a:p>
      </dgm:t>
    </dgm:pt>
    <dgm:pt modelId="{57740FE4-E14C-4485-BD54-CB8F69170852}" type="parTrans" cxnId="{FC8B306A-5916-4986-B869-2CD267FE4BA8}">
      <dgm:prSet/>
      <dgm:spPr/>
      <dgm:t>
        <a:bodyPr/>
        <a:lstStyle/>
        <a:p>
          <a:endParaRPr lang="ru-RU"/>
        </a:p>
      </dgm:t>
    </dgm:pt>
    <dgm:pt modelId="{C30AA756-AF52-4BE8-A7EC-EB91F9A12795}" type="sibTrans" cxnId="{FC8B306A-5916-4986-B869-2CD267FE4BA8}">
      <dgm:prSet/>
      <dgm:spPr/>
      <dgm:t>
        <a:bodyPr/>
        <a:lstStyle/>
        <a:p>
          <a:endParaRPr lang="ru-RU"/>
        </a:p>
      </dgm:t>
    </dgm:pt>
    <dgm:pt modelId="{15009615-D2C8-482D-A661-F2ED697C67CC}">
      <dgm:prSet phldrT="[Текст]"/>
      <dgm:spPr/>
      <dgm:t>
        <a:bodyPr/>
        <a:lstStyle/>
        <a:p>
          <a:r>
            <a:rPr lang="ru-RU" dirty="0" smtClean="0"/>
            <a:t>Создание банка инновационных программ и технологий как ХАБ (ядро) организаций</a:t>
          </a:r>
          <a:endParaRPr lang="ru-RU" dirty="0"/>
        </a:p>
      </dgm:t>
    </dgm:pt>
    <dgm:pt modelId="{41A74896-0610-430E-9E44-74870E7C6129}" type="parTrans" cxnId="{56375F29-FC65-4EB0-A0CF-735238201894}">
      <dgm:prSet/>
      <dgm:spPr/>
      <dgm:t>
        <a:bodyPr/>
        <a:lstStyle/>
        <a:p>
          <a:endParaRPr lang="ru-RU"/>
        </a:p>
      </dgm:t>
    </dgm:pt>
    <dgm:pt modelId="{D1B282FC-0B74-4577-A7D2-5ACB5BB69470}" type="sibTrans" cxnId="{56375F29-FC65-4EB0-A0CF-735238201894}">
      <dgm:prSet/>
      <dgm:spPr/>
      <dgm:t>
        <a:bodyPr/>
        <a:lstStyle/>
        <a:p>
          <a:endParaRPr lang="ru-RU"/>
        </a:p>
      </dgm:t>
    </dgm:pt>
    <dgm:pt modelId="{E5E43C6F-FEC1-4789-ABF5-9A22D5F5F35D}" type="pres">
      <dgm:prSet presAssocID="{599DD002-EC19-4AA5-923C-8C59466305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DEB54D-A71E-408C-8230-1EDEA88C59DC}" type="pres">
      <dgm:prSet presAssocID="{8778DECA-68EC-4EF2-8C23-E3010443DF55}" presName="composite" presStyleCnt="0"/>
      <dgm:spPr/>
    </dgm:pt>
    <dgm:pt modelId="{949F38F5-4448-4F9D-BB28-DD5469BEAFCC}" type="pres">
      <dgm:prSet presAssocID="{8778DECA-68EC-4EF2-8C23-E3010443DF5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FE0ED-17A8-4FAD-BA92-38E2E5F088B3}" type="pres">
      <dgm:prSet presAssocID="{8778DECA-68EC-4EF2-8C23-E3010443DF5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AC847-D3DC-4AE4-9B86-A5089D094D9F}" type="pres">
      <dgm:prSet presAssocID="{D31BAC42-FF43-4DB5-97E6-09162119362B}" presName="sp" presStyleCnt="0"/>
      <dgm:spPr/>
    </dgm:pt>
    <dgm:pt modelId="{32C2A2D2-B851-4402-8B9C-9C9F6921FE48}" type="pres">
      <dgm:prSet presAssocID="{73F79E5C-E8D1-49FA-B554-5B60ED4BEEB3}" presName="composite" presStyleCnt="0"/>
      <dgm:spPr/>
    </dgm:pt>
    <dgm:pt modelId="{934FC804-5218-46D5-AF42-933130E93615}" type="pres">
      <dgm:prSet presAssocID="{73F79E5C-E8D1-49FA-B554-5B60ED4BEEB3}" presName="parentText" presStyleLbl="alignNode1" presStyleIdx="1" presStyleCnt="4" custLinFactNeighborX="2869" custLinFactNeighborY="-275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14416-5A45-4759-A013-64DC8F96CEEC}" type="pres">
      <dgm:prSet presAssocID="{73F79E5C-E8D1-49FA-B554-5B60ED4BEEB3}" presName="descendantText" presStyleLbl="alignAcc1" presStyleIdx="1" presStyleCnt="4" custScaleX="88197" custScaleY="152890" custLinFactNeighborX="428" custLinFactNeighborY="-29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DB374-1164-477E-B2FA-368F1D7576B6}" type="pres">
      <dgm:prSet presAssocID="{629506CA-598B-4D22-998B-AD56D775925F}" presName="sp" presStyleCnt="0"/>
      <dgm:spPr/>
    </dgm:pt>
    <dgm:pt modelId="{01647447-79E1-45F4-843B-7E758E5B5FF1}" type="pres">
      <dgm:prSet presAssocID="{0F983E27-2815-4F62-BDF1-FCDAA8D76D58}" presName="composite" presStyleCnt="0"/>
      <dgm:spPr/>
    </dgm:pt>
    <dgm:pt modelId="{2CF5C8A7-2FB3-4B0A-A181-524B9092E7E0}" type="pres">
      <dgm:prSet presAssocID="{0F983E27-2815-4F62-BDF1-FCDAA8D76D58}" presName="parentText" presStyleLbl="alignNode1" presStyleIdx="2" presStyleCnt="4" custLinFactNeighborX="3058" custLinFactNeighborY="-468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29D64-DF93-4C42-B87D-D907489E49F2}" type="pres">
      <dgm:prSet presAssocID="{0F983E27-2815-4F62-BDF1-FCDAA8D76D58}" presName="descendantText" presStyleLbl="alignAcc1" presStyleIdx="2" presStyleCnt="4" custScaleX="87354" custScaleY="170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592FE-DD88-4258-B1CA-83DE4447B96F}" type="pres">
      <dgm:prSet presAssocID="{1A8B97D6-A2E1-41EF-8DA4-88A47C9607E7}" presName="sp" presStyleCnt="0"/>
      <dgm:spPr/>
    </dgm:pt>
    <dgm:pt modelId="{037247E2-35A6-4987-9073-0E2C4D2ACDAF}" type="pres">
      <dgm:prSet presAssocID="{139EEDB0-4AAA-42C3-81A4-689C6E0D2658}" presName="composite" presStyleCnt="0"/>
      <dgm:spPr/>
    </dgm:pt>
    <dgm:pt modelId="{EEAED5E7-85E7-4112-9105-12F5EFCEF871}" type="pres">
      <dgm:prSet presAssocID="{139EEDB0-4AAA-42C3-81A4-689C6E0D265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0D29F-2767-4A51-890D-0794BC8F083C}" type="pres">
      <dgm:prSet presAssocID="{139EEDB0-4AAA-42C3-81A4-689C6E0D2658}" presName="descendantText" presStyleLbl="alignAcc1" presStyleIdx="3" presStyleCnt="4" custScaleX="92358" custScaleY="131363" custLinFactNeighborX="2887" custLinFactNeighborY="30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5B3BCE-F256-4E08-9B1C-F3FB737BCF15}" type="presOf" srcId="{0F983E27-2815-4F62-BDF1-FCDAA8D76D58}" destId="{2CF5C8A7-2FB3-4B0A-A181-524B9092E7E0}" srcOrd="0" destOrd="0" presId="urn:microsoft.com/office/officeart/2005/8/layout/chevron2"/>
    <dgm:cxn modelId="{CEBCD773-C81C-4B3B-AD58-07D2AA9AFF22}" type="presOf" srcId="{8778DECA-68EC-4EF2-8C23-E3010443DF55}" destId="{949F38F5-4448-4F9D-BB28-DD5469BEAFCC}" srcOrd="0" destOrd="0" presId="urn:microsoft.com/office/officeart/2005/8/layout/chevron2"/>
    <dgm:cxn modelId="{F0792962-D539-4FA1-823D-35ABA793BABA}" srcId="{139EEDB0-4AAA-42C3-81A4-689C6E0D2658}" destId="{0BE19310-BC3D-4744-BF75-3F64B11E474F}" srcOrd="0" destOrd="0" parTransId="{8CCCB366-4183-4789-BC02-48F1E48102F5}" sibTransId="{137748C1-8E43-451F-80FE-583BE0582B90}"/>
    <dgm:cxn modelId="{8D8C9BCB-BA6B-4C8C-9649-46F1FDF2C18A}" srcId="{8778DECA-68EC-4EF2-8C23-E3010443DF55}" destId="{DBD6E95E-5DC0-482F-B394-E00988F4B055}" srcOrd="0" destOrd="0" parTransId="{0F2B9DD6-15FA-4CE1-9161-F16853B5B78A}" sibTransId="{20EB08E8-3F86-43E9-AC83-C8D86CC4C2C3}"/>
    <dgm:cxn modelId="{1B480123-53CE-4EFE-8ACF-1AF7F8799E8C}" srcId="{139EEDB0-4AAA-42C3-81A4-689C6E0D2658}" destId="{A468553F-723A-49F4-B0A2-9614DB4C6E89}" srcOrd="1" destOrd="0" parTransId="{BA6CC3B8-B17D-4E97-A29E-3B62C3B733BC}" sibTransId="{6DC8CCE4-E319-40EB-BFCF-F31DCDDAA1AD}"/>
    <dgm:cxn modelId="{FB024E11-E41A-4E4A-B526-87ADB675B392}" srcId="{599DD002-EC19-4AA5-923C-8C59466305A5}" destId="{0F983E27-2815-4F62-BDF1-FCDAA8D76D58}" srcOrd="2" destOrd="0" parTransId="{2A2BE542-AEFE-4E6A-A878-16D83EC06A51}" sibTransId="{1A8B97D6-A2E1-41EF-8DA4-88A47C9607E7}"/>
    <dgm:cxn modelId="{E8094D7F-EE5C-4F92-ABCE-22B22275F37C}" type="presOf" srcId="{A468553F-723A-49F4-B0A2-9614DB4C6E89}" destId="{16D0D29F-2767-4A51-890D-0794BC8F083C}" srcOrd="0" destOrd="1" presId="urn:microsoft.com/office/officeart/2005/8/layout/chevron2"/>
    <dgm:cxn modelId="{508AE16F-286C-4970-B3AE-F3326CBA3A82}" type="presOf" srcId="{1CC1FEA4-9A07-48A6-A29E-48A5B14115A0}" destId="{11629D64-DF93-4C42-B87D-D907489E49F2}" srcOrd="0" destOrd="0" presId="urn:microsoft.com/office/officeart/2005/8/layout/chevron2"/>
    <dgm:cxn modelId="{9870EEC7-825B-4DA2-8C43-92912C8E961F}" type="presOf" srcId="{8DABF387-6A9D-4E26-9862-14FC45A17601}" destId="{61314416-5A45-4759-A013-64DC8F96CEEC}" srcOrd="0" destOrd="1" presId="urn:microsoft.com/office/officeart/2005/8/layout/chevron2"/>
    <dgm:cxn modelId="{CC87880F-651A-4C8D-8F05-7415E4531DAB}" type="presOf" srcId="{0BE19310-BC3D-4744-BF75-3F64B11E474F}" destId="{16D0D29F-2767-4A51-890D-0794BC8F083C}" srcOrd="0" destOrd="0" presId="urn:microsoft.com/office/officeart/2005/8/layout/chevron2"/>
    <dgm:cxn modelId="{D0C24FF1-F21D-48CE-95E9-4AA9C50AAC1A}" srcId="{73F79E5C-E8D1-49FA-B554-5B60ED4BEEB3}" destId="{4C26445D-3594-4408-9E56-6649D1983E95}" srcOrd="0" destOrd="0" parTransId="{B9C119AE-E4CF-43A9-923F-D6277D272365}" sibTransId="{47BBA50B-A2F7-46C9-ACED-A7BF5EE3DE3A}"/>
    <dgm:cxn modelId="{F35320E0-F397-4D37-AFEF-D1B15FC55A9A}" type="presOf" srcId="{7C09774E-96E1-4CE5-8875-5D206B1B3B76}" destId="{61314416-5A45-4759-A013-64DC8F96CEEC}" srcOrd="0" destOrd="2" presId="urn:microsoft.com/office/officeart/2005/8/layout/chevron2"/>
    <dgm:cxn modelId="{D8B2D9D5-CD64-4AFD-AF35-23562AA7038D}" type="presOf" srcId="{73F79E5C-E8D1-49FA-B554-5B60ED4BEEB3}" destId="{934FC804-5218-46D5-AF42-933130E93615}" srcOrd="0" destOrd="0" presId="urn:microsoft.com/office/officeart/2005/8/layout/chevron2"/>
    <dgm:cxn modelId="{76A8B1E6-C169-4B62-A32B-F346AADE5B0F}" type="presOf" srcId="{DBD6E95E-5DC0-482F-B394-E00988F4B055}" destId="{D2EFE0ED-17A8-4FAD-BA92-38E2E5F088B3}" srcOrd="0" destOrd="0" presId="urn:microsoft.com/office/officeart/2005/8/layout/chevron2"/>
    <dgm:cxn modelId="{AA5B3C6D-098A-42B6-B299-2A7B5A221821}" srcId="{0F983E27-2815-4F62-BDF1-FCDAA8D76D58}" destId="{1CC1FEA4-9A07-48A6-A29E-48A5B14115A0}" srcOrd="0" destOrd="0" parTransId="{D8CBCF82-0510-4989-B8F1-C773FA69DB93}" sibTransId="{63D1F252-71D1-44B6-BE2B-BE5A419B3798}"/>
    <dgm:cxn modelId="{FC8B306A-5916-4986-B869-2CD267FE4BA8}" srcId="{73F79E5C-E8D1-49FA-B554-5B60ED4BEEB3}" destId="{7C09774E-96E1-4CE5-8875-5D206B1B3B76}" srcOrd="2" destOrd="0" parTransId="{57740FE4-E14C-4485-BD54-CB8F69170852}" sibTransId="{C30AA756-AF52-4BE8-A7EC-EB91F9A12795}"/>
    <dgm:cxn modelId="{151C6540-507C-4CBA-A0F4-169997026AEF}" type="presOf" srcId="{139EEDB0-4AAA-42C3-81A4-689C6E0D2658}" destId="{EEAED5E7-85E7-4112-9105-12F5EFCEF871}" srcOrd="0" destOrd="0" presId="urn:microsoft.com/office/officeart/2005/8/layout/chevron2"/>
    <dgm:cxn modelId="{DAC387D0-8BD1-4A0E-9872-C3341B065BCD}" srcId="{599DD002-EC19-4AA5-923C-8C59466305A5}" destId="{139EEDB0-4AAA-42C3-81A4-689C6E0D2658}" srcOrd="3" destOrd="0" parTransId="{A77B3148-FCA2-4DA6-B2B2-6A7F0D683461}" sibTransId="{883EB98B-3081-44BB-BA3C-7C3C8A798D50}"/>
    <dgm:cxn modelId="{9D04A752-3370-45C6-A34C-67100AE6804E}" srcId="{73F79E5C-E8D1-49FA-B554-5B60ED4BEEB3}" destId="{8DABF387-6A9D-4E26-9862-14FC45A17601}" srcOrd="1" destOrd="0" parTransId="{AC6CB6EC-0388-43F1-8F93-184F777D36EB}" sibTransId="{82571BE9-B07E-430F-99CE-E5F28B308137}"/>
    <dgm:cxn modelId="{46404592-F758-4AA9-B119-D7473FE326FE}" type="presOf" srcId="{15009615-D2C8-482D-A661-F2ED697C67CC}" destId="{11629D64-DF93-4C42-B87D-D907489E49F2}" srcOrd="0" destOrd="1" presId="urn:microsoft.com/office/officeart/2005/8/layout/chevron2"/>
    <dgm:cxn modelId="{56375F29-FC65-4EB0-A0CF-735238201894}" srcId="{0F983E27-2815-4F62-BDF1-FCDAA8D76D58}" destId="{15009615-D2C8-482D-A661-F2ED697C67CC}" srcOrd="1" destOrd="0" parTransId="{41A74896-0610-430E-9E44-74870E7C6129}" sibTransId="{D1B282FC-0B74-4577-A7D2-5ACB5BB69470}"/>
    <dgm:cxn modelId="{C3807D80-22FD-472B-A01D-625802400CBD}" srcId="{599DD002-EC19-4AA5-923C-8C59466305A5}" destId="{73F79E5C-E8D1-49FA-B554-5B60ED4BEEB3}" srcOrd="1" destOrd="0" parTransId="{84A05432-784C-4A49-9BDD-C4149502FD85}" sibTransId="{629506CA-598B-4D22-998B-AD56D775925F}"/>
    <dgm:cxn modelId="{D0FFED00-DF05-4BDB-B0E4-91AC32EBCAF7}" type="presOf" srcId="{4C26445D-3594-4408-9E56-6649D1983E95}" destId="{61314416-5A45-4759-A013-64DC8F96CEEC}" srcOrd="0" destOrd="0" presId="urn:microsoft.com/office/officeart/2005/8/layout/chevron2"/>
    <dgm:cxn modelId="{74FBDB2C-4FE3-43F9-82E3-0CA72D49B923}" type="presOf" srcId="{599DD002-EC19-4AA5-923C-8C59466305A5}" destId="{E5E43C6F-FEC1-4789-ABF5-9A22D5F5F35D}" srcOrd="0" destOrd="0" presId="urn:microsoft.com/office/officeart/2005/8/layout/chevron2"/>
    <dgm:cxn modelId="{EFB318D8-BF8E-4E81-B82D-D5CBCAB938ED}" srcId="{599DD002-EC19-4AA5-923C-8C59466305A5}" destId="{8778DECA-68EC-4EF2-8C23-E3010443DF55}" srcOrd="0" destOrd="0" parTransId="{01A4E508-7B70-4427-A5EF-F2F2E3591238}" sibTransId="{D31BAC42-FF43-4DB5-97E6-09162119362B}"/>
    <dgm:cxn modelId="{7D994DB9-8C93-45ED-B3D8-5873FA54F2BD}" type="presParOf" srcId="{E5E43C6F-FEC1-4789-ABF5-9A22D5F5F35D}" destId="{7BDEB54D-A71E-408C-8230-1EDEA88C59DC}" srcOrd="0" destOrd="0" presId="urn:microsoft.com/office/officeart/2005/8/layout/chevron2"/>
    <dgm:cxn modelId="{94660E87-7076-4720-8B80-EF5AFA2DD4B5}" type="presParOf" srcId="{7BDEB54D-A71E-408C-8230-1EDEA88C59DC}" destId="{949F38F5-4448-4F9D-BB28-DD5469BEAFCC}" srcOrd="0" destOrd="0" presId="urn:microsoft.com/office/officeart/2005/8/layout/chevron2"/>
    <dgm:cxn modelId="{74A52944-C342-461B-B851-E39A0D8E2887}" type="presParOf" srcId="{7BDEB54D-A71E-408C-8230-1EDEA88C59DC}" destId="{D2EFE0ED-17A8-4FAD-BA92-38E2E5F088B3}" srcOrd="1" destOrd="0" presId="urn:microsoft.com/office/officeart/2005/8/layout/chevron2"/>
    <dgm:cxn modelId="{A043BBD6-D022-48BE-B92B-343BCB5F7551}" type="presParOf" srcId="{E5E43C6F-FEC1-4789-ABF5-9A22D5F5F35D}" destId="{F08AC847-D3DC-4AE4-9B86-A5089D094D9F}" srcOrd="1" destOrd="0" presId="urn:microsoft.com/office/officeart/2005/8/layout/chevron2"/>
    <dgm:cxn modelId="{D0456A48-14BE-4297-89DC-3A42524708AE}" type="presParOf" srcId="{E5E43C6F-FEC1-4789-ABF5-9A22D5F5F35D}" destId="{32C2A2D2-B851-4402-8B9C-9C9F6921FE48}" srcOrd="2" destOrd="0" presId="urn:microsoft.com/office/officeart/2005/8/layout/chevron2"/>
    <dgm:cxn modelId="{80A4A820-864A-48A6-A6C7-9AEA27032845}" type="presParOf" srcId="{32C2A2D2-B851-4402-8B9C-9C9F6921FE48}" destId="{934FC804-5218-46D5-AF42-933130E93615}" srcOrd="0" destOrd="0" presId="urn:microsoft.com/office/officeart/2005/8/layout/chevron2"/>
    <dgm:cxn modelId="{CF3BB603-86E0-4D38-9977-36F1A928F00D}" type="presParOf" srcId="{32C2A2D2-B851-4402-8B9C-9C9F6921FE48}" destId="{61314416-5A45-4759-A013-64DC8F96CEEC}" srcOrd="1" destOrd="0" presId="urn:microsoft.com/office/officeart/2005/8/layout/chevron2"/>
    <dgm:cxn modelId="{1F6625FF-8D9E-449A-A898-C01F41506CDD}" type="presParOf" srcId="{E5E43C6F-FEC1-4789-ABF5-9A22D5F5F35D}" destId="{CB4DB374-1164-477E-B2FA-368F1D7576B6}" srcOrd="3" destOrd="0" presId="urn:microsoft.com/office/officeart/2005/8/layout/chevron2"/>
    <dgm:cxn modelId="{DBC68826-2F85-4667-AD67-DC197E96E593}" type="presParOf" srcId="{E5E43C6F-FEC1-4789-ABF5-9A22D5F5F35D}" destId="{01647447-79E1-45F4-843B-7E758E5B5FF1}" srcOrd="4" destOrd="0" presId="urn:microsoft.com/office/officeart/2005/8/layout/chevron2"/>
    <dgm:cxn modelId="{028E0A5C-CFB9-4A0D-ADD7-16D71364AC48}" type="presParOf" srcId="{01647447-79E1-45F4-843B-7E758E5B5FF1}" destId="{2CF5C8A7-2FB3-4B0A-A181-524B9092E7E0}" srcOrd="0" destOrd="0" presId="urn:microsoft.com/office/officeart/2005/8/layout/chevron2"/>
    <dgm:cxn modelId="{97A0F62C-89E4-47F4-A2E6-FECC5FEFDF6E}" type="presParOf" srcId="{01647447-79E1-45F4-843B-7E758E5B5FF1}" destId="{11629D64-DF93-4C42-B87D-D907489E49F2}" srcOrd="1" destOrd="0" presId="urn:microsoft.com/office/officeart/2005/8/layout/chevron2"/>
    <dgm:cxn modelId="{E861E816-BCB6-44F9-9DB9-846A30F92853}" type="presParOf" srcId="{E5E43C6F-FEC1-4789-ABF5-9A22D5F5F35D}" destId="{637592FE-DD88-4258-B1CA-83DE4447B96F}" srcOrd="5" destOrd="0" presId="urn:microsoft.com/office/officeart/2005/8/layout/chevron2"/>
    <dgm:cxn modelId="{EE07C4E9-92BB-44F8-8FA3-6F2E28106A62}" type="presParOf" srcId="{E5E43C6F-FEC1-4789-ABF5-9A22D5F5F35D}" destId="{037247E2-35A6-4987-9073-0E2C4D2ACDAF}" srcOrd="6" destOrd="0" presId="urn:microsoft.com/office/officeart/2005/8/layout/chevron2"/>
    <dgm:cxn modelId="{22318441-3FA3-43CD-80E9-C4BA885F7F4F}" type="presParOf" srcId="{037247E2-35A6-4987-9073-0E2C4D2ACDAF}" destId="{EEAED5E7-85E7-4112-9105-12F5EFCEF871}" srcOrd="0" destOrd="0" presId="urn:microsoft.com/office/officeart/2005/8/layout/chevron2"/>
    <dgm:cxn modelId="{0F5761C1-4A6B-401A-9655-F0490ECD1406}" type="presParOf" srcId="{037247E2-35A6-4987-9073-0E2C4D2ACDAF}" destId="{16D0D29F-2767-4A51-890D-0794BC8F083C}" srcOrd="1" destOrd="0" presId="urn:microsoft.com/office/officeart/2005/8/layout/chevron2"/>
  </dgm:cxnLst>
  <dgm:bg/>
  <dgm:whole/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5BE01-1868-45F0-8AE4-AA1035A354B8}">
      <dsp:nvSpPr>
        <dsp:cNvPr id="0" name=""/>
        <dsp:cNvSpPr/>
      </dsp:nvSpPr>
      <dsp:spPr>
        <a:xfrm>
          <a:off x="1791258" y="675134"/>
          <a:ext cx="4626394" cy="4626394"/>
        </a:xfrm>
        <a:prstGeom prst="blockArc">
          <a:avLst>
            <a:gd name="adj1" fmla="val 12600000"/>
            <a:gd name="adj2" fmla="val 16200000"/>
            <a:gd name="adj3" fmla="val 4524"/>
          </a:avLst>
        </a:prstGeom>
        <a:solidFill>
          <a:schemeClr val="accent5">
            <a:hueOff val="-1235318"/>
            <a:satOff val="-23953"/>
            <a:lumOff val="-86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21B99-16FA-4183-8DDA-AC35F4B0CD49}">
      <dsp:nvSpPr>
        <dsp:cNvPr id="0" name=""/>
        <dsp:cNvSpPr/>
      </dsp:nvSpPr>
      <dsp:spPr>
        <a:xfrm>
          <a:off x="1791258" y="675134"/>
          <a:ext cx="4626394" cy="4626394"/>
        </a:xfrm>
        <a:prstGeom prst="blockArc">
          <a:avLst>
            <a:gd name="adj1" fmla="val 9000000"/>
            <a:gd name="adj2" fmla="val 12600000"/>
            <a:gd name="adj3" fmla="val 4524"/>
          </a:avLst>
        </a:prstGeom>
        <a:solidFill>
          <a:schemeClr val="accent5">
            <a:hueOff val="-988254"/>
            <a:satOff val="-19162"/>
            <a:lumOff val="-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93F76-6EC3-4123-81AA-76C43E3C99EE}">
      <dsp:nvSpPr>
        <dsp:cNvPr id="0" name=""/>
        <dsp:cNvSpPr/>
      </dsp:nvSpPr>
      <dsp:spPr>
        <a:xfrm>
          <a:off x="1791258" y="675134"/>
          <a:ext cx="4626394" cy="4626394"/>
        </a:xfrm>
        <a:prstGeom prst="blockArc">
          <a:avLst>
            <a:gd name="adj1" fmla="val 5400000"/>
            <a:gd name="adj2" fmla="val 9000000"/>
            <a:gd name="adj3" fmla="val 4524"/>
          </a:avLst>
        </a:prstGeom>
        <a:solidFill>
          <a:schemeClr val="accent5">
            <a:hueOff val="-741191"/>
            <a:satOff val="-14372"/>
            <a:lumOff val="-5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67B0F-D80B-4B9A-A7C9-C12424556DF4}">
      <dsp:nvSpPr>
        <dsp:cNvPr id="0" name=""/>
        <dsp:cNvSpPr/>
      </dsp:nvSpPr>
      <dsp:spPr>
        <a:xfrm>
          <a:off x="1791258" y="675134"/>
          <a:ext cx="4626394" cy="4626394"/>
        </a:xfrm>
        <a:prstGeom prst="blockArc">
          <a:avLst>
            <a:gd name="adj1" fmla="val 1800000"/>
            <a:gd name="adj2" fmla="val 5400000"/>
            <a:gd name="adj3" fmla="val 4524"/>
          </a:avLst>
        </a:prstGeom>
        <a:solidFill>
          <a:schemeClr val="accent5">
            <a:hueOff val="-494127"/>
            <a:satOff val="-9581"/>
            <a:lumOff val="-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D2EB3-A99A-4AA6-AD10-1B6BC162C759}">
      <dsp:nvSpPr>
        <dsp:cNvPr id="0" name=""/>
        <dsp:cNvSpPr/>
      </dsp:nvSpPr>
      <dsp:spPr>
        <a:xfrm>
          <a:off x="1791258" y="675134"/>
          <a:ext cx="4626394" cy="4626394"/>
        </a:xfrm>
        <a:prstGeom prst="blockArc">
          <a:avLst>
            <a:gd name="adj1" fmla="val 19800000"/>
            <a:gd name="adj2" fmla="val 1800000"/>
            <a:gd name="adj3" fmla="val 4524"/>
          </a:avLst>
        </a:prstGeom>
        <a:solidFill>
          <a:schemeClr val="accent5">
            <a:hueOff val="-247064"/>
            <a:satOff val="-4791"/>
            <a:lumOff val="-1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663BB-2EF4-4E0E-AFEC-9A0E68FC5384}">
      <dsp:nvSpPr>
        <dsp:cNvPr id="0" name=""/>
        <dsp:cNvSpPr/>
      </dsp:nvSpPr>
      <dsp:spPr>
        <a:xfrm>
          <a:off x="1791258" y="675134"/>
          <a:ext cx="4626394" cy="4626394"/>
        </a:xfrm>
        <a:prstGeom prst="blockArc">
          <a:avLst>
            <a:gd name="adj1" fmla="val 16200000"/>
            <a:gd name="adj2" fmla="val 19800000"/>
            <a:gd name="adj3" fmla="val 452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40681-20A3-4D3C-96AE-BB97A6A04D81}">
      <dsp:nvSpPr>
        <dsp:cNvPr id="0" name=""/>
        <dsp:cNvSpPr/>
      </dsp:nvSpPr>
      <dsp:spPr>
        <a:xfrm>
          <a:off x="3066317" y="1950193"/>
          <a:ext cx="2076277" cy="20762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Кафедра</a:t>
          </a:r>
          <a:endParaRPr lang="ru-RU" sz="2800" kern="1200" dirty="0"/>
        </a:p>
      </dsp:txBody>
      <dsp:txXfrm>
        <a:off x="3066317" y="1950193"/>
        <a:ext cx="2076277" cy="2076277"/>
      </dsp:txXfrm>
    </dsp:sp>
    <dsp:sp modelId="{FEB9F466-DC34-48E4-B49B-4514716BBAF8}">
      <dsp:nvSpPr>
        <dsp:cNvPr id="0" name=""/>
        <dsp:cNvSpPr/>
      </dsp:nvSpPr>
      <dsp:spPr>
        <a:xfrm>
          <a:off x="3377758" y="760"/>
          <a:ext cx="1453394" cy="14533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Сарапул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77758" y="760"/>
        <a:ext cx="1453394" cy="1453394"/>
      </dsp:txXfrm>
    </dsp:sp>
    <dsp:sp modelId="{24336A47-2190-49DA-A344-A3781A28D8C3}">
      <dsp:nvSpPr>
        <dsp:cNvPr id="0" name=""/>
        <dsp:cNvSpPr/>
      </dsp:nvSpPr>
      <dsp:spPr>
        <a:xfrm>
          <a:off x="5335733" y="1131197"/>
          <a:ext cx="1453394" cy="1453394"/>
        </a:xfrm>
        <a:prstGeom prst="ellipse">
          <a:avLst/>
        </a:prstGeom>
        <a:solidFill>
          <a:schemeClr val="accent5">
            <a:hueOff val="-247064"/>
            <a:satOff val="-4791"/>
            <a:lumOff val="-172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Ижевск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335733" y="1131197"/>
        <a:ext cx="1453394" cy="1453394"/>
      </dsp:txXfrm>
    </dsp:sp>
    <dsp:sp modelId="{10A32194-547B-493D-80A5-0D078C77D06C}">
      <dsp:nvSpPr>
        <dsp:cNvPr id="0" name=""/>
        <dsp:cNvSpPr/>
      </dsp:nvSpPr>
      <dsp:spPr>
        <a:xfrm>
          <a:off x="5335733" y="3392072"/>
          <a:ext cx="1453394" cy="1453394"/>
        </a:xfrm>
        <a:prstGeom prst="ellipse">
          <a:avLst/>
        </a:prstGeom>
        <a:solidFill>
          <a:schemeClr val="accent5">
            <a:hueOff val="-494127"/>
            <a:satOff val="-9581"/>
            <a:lumOff val="-3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Игра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335733" y="3392072"/>
        <a:ext cx="1453394" cy="1453394"/>
      </dsp:txXfrm>
    </dsp:sp>
    <dsp:sp modelId="{31FE360E-AC0B-4EBC-BE17-BDD08263EAB5}">
      <dsp:nvSpPr>
        <dsp:cNvPr id="0" name=""/>
        <dsp:cNvSpPr/>
      </dsp:nvSpPr>
      <dsp:spPr>
        <a:xfrm>
          <a:off x="3377758" y="4522509"/>
          <a:ext cx="1453394" cy="1453394"/>
        </a:xfrm>
        <a:prstGeom prst="ellipse">
          <a:avLst/>
        </a:prstGeom>
        <a:solidFill>
          <a:schemeClr val="accent5">
            <a:hueOff val="-741191"/>
            <a:satOff val="-14372"/>
            <a:lumOff val="-517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Воткинск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77758" y="4522509"/>
        <a:ext cx="1453394" cy="1453394"/>
      </dsp:txXfrm>
    </dsp:sp>
    <dsp:sp modelId="{9ABBB3ED-F5EA-4F71-A349-51D8DCBFBB3F}">
      <dsp:nvSpPr>
        <dsp:cNvPr id="0" name=""/>
        <dsp:cNvSpPr/>
      </dsp:nvSpPr>
      <dsp:spPr>
        <a:xfrm>
          <a:off x="1419783" y="3392072"/>
          <a:ext cx="1453394" cy="1453394"/>
        </a:xfrm>
        <a:prstGeom prst="ellipse">
          <a:avLst/>
        </a:prstGeom>
        <a:solidFill>
          <a:schemeClr val="accent5">
            <a:hueOff val="-988254"/>
            <a:satOff val="-19162"/>
            <a:lumOff val="-690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Ува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419783" y="3392072"/>
        <a:ext cx="1453394" cy="1453394"/>
      </dsp:txXfrm>
    </dsp:sp>
    <dsp:sp modelId="{5D06283E-284E-4C69-BDE9-68C7AE513FC0}">
      <dsp:nvSpPr>
        <dsp:cNvPr id="0" name=""/>
        <dsp:cNvSpPr/>
      </dsp:nvSpPr>
      <dsp:spPr>
        <a:xfrm>
          <a:off x="1419783" y="1131197"/>
          <a:ext cx="1453394" cy="1453394"/>
        </a:xfrm>
        <a:prstGeom prst="ellipse">
          <a:avLst/>
        </a:prstGeom>
        <a:solidFill>
          <a:schemeClr val="accent5">
            <a:hueOff val="-1235318"/>
            <a:satOff val="-23953"/>
            <a:lumOff val="-862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Можга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419783" y="1131197"/>
        <a:ext cx="1453394" cy="1453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8BC8D-9292-49E6-B7E4-7B721E030D24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FF65C-EB92-4BF5-A27E-ED56CA276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Инновационный образовательный проект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Директор ИДПО М.Ю. Малышев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Создание </a:t>
            </a:r>
            <a:r>
              <a:rPr lang="ru-RU" sz="3400" b="1" i="1" dirty="0" smtClean="0"/>
              <a:t>интегрированной платформы технологий              </a:t>
            </a:r>
            <a:r>
              <a:rPr lang="ru-RU" sz="3400" dirty="0" smtClean="0"/>
              <a:t>в новом образовательном пространстве.</a:t>
            </a:r>
          </a:p>
          <a:p>
            <a:endParaRPr lang="ru-RU" sz="2000" dirty="0" smtClean="0"/>
          </a:p>
          <a:p>
            <a:r>
              <a:rPr lang="ru-RU" sz="3400" dirty="0" smtClean="0"/>
              <a:t>Вовлечение ученых, специалистов в процесс интеграции дисциплин.</a:t>
            </a:r>
          </a:p>
          <a:p>
            <a:endParaRPr lang="ru-RU" sz="2000" dirty="0" smtClean="0"/>
          </a:p>
          <a:p>
            <a:r>
              <a:rPr lang="ru-RU" sz="3400" dirty="0" smtClean="0"/>
              <a:t>Вовлечение широкого массива слушателей в развивающую виртуальную предметно-пространственную среду.</a:t>
            </a:r>
          </a:p>
          <a:p>
            <a:endParaRPr lang="ru-RU" sz="2000" dirty="0" smtClean="0"/>
          </a:p>
          <a:p>
            <a:r>
              <a:rPr lang="ru-RU" sz="3400" dirty="0" smtClean="0"/>
              <a:t>Привлечение молодежи к исследовательской и преподавательской деятельности в области междисциплинарных  технологий, что обеспечит формирование кадрового потенциала УдГУ, партнеров и региона в целом.</a:t>
            </a:r>
            <a:endParaRPr lang="ru-RU" sz="3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Ожидаемые эффекты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Развитие внутренней и внешней коллаборации     в рамках проектной деятельности.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Реализация проекта, обеспечивающего показатель программы «Приоритет -2030»                       (ИДПО - распределенная модель сетевого взаимодействия, управление инновационными программами ДО).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Влияние проекта на развитие университета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Разработка распределенной сетевой модели взаимодействия.</a:t>
            </a:r>
          </a:p>
          <a:p>
            <a:pPr marL="514350" indent="-514350">
              <a:buFont typeface="+mj-lt"/>
              <a:buAutoNum type="arabicPeriod"/>
            </a:pPr>
            <a:endParaRPr lang="ru-RU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Наличие согласованного механизма взаимодействия по реализации образовательных программ в сетевой форме.</a:t>
            </a:r>
          </a:p>
          <a:p>
            <a:pPr marL="514350" indent="-514350">
              <a:buFont typeface="+mj-lt"/>
              <a:buAutoNum type="arabicPeriod"/>
            </a:pPr>
            <a:endParaRPr lang="ru-RU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ИДПО ХАБ – сетевой распределитель образовательных программ ДО,  востребованных рынком образовательных услуг.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Ключевые результаты к концу реализации проекта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ru-RU" sz="2400" dirty="0" smtClean="0"/>
              <a:t>Развитие образования за счет создания сети </a:t>
            </a:r>
            <a:r>
              <a:rPr lang="ru-RU" sz="2400" b="1" i="1" dirty="0" smtClean="0"/>
              <a:t>метапрограмм</a:t>
            </a:r>
            <a:r>
              <a:rPr lang="ru-RU" sz="2400" dirty="0" smtClean="0"/>
              <a:t>  на региональном уровне.</a:t>
            </a:r>
          </a:p>
          <a:p>
            <a:pPr marL="566928" indent="-457200">
              <a:buFont typeface="+mj-lt"/>
              <a:buAutoNum type="arabicPeriod"/>
            </a:pPr>
            <a:endParaRPr lang="ru-RU" sz="20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Превращение образовательного проекта (ИДПО-ХАБ)  в процесс,  жизненно важный для экономики республики.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Влияние проекта на социально-экономическое развитие региона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/>
          <a:lstStyle/>
          <a:p>
            <a:r>
              <a:rPr lang="ru-RU" dirty="0" smtClean="0"/>
              <a:t>Определение и выстраивание механизмов оценки эффективности проекта,                             5 критериев:</a:t>
            </a:r>
          </a:p>
          <a:p>
            <a:endParaRPr lang="ru-RU" sz="1800" dirty="0" smtClean="0"/>
          </a:p>
          <a:p>
            <a:pPr marL="633222" indent="-514350">
              <a:buFont typeface="+mj-lt"/>
              <a:buAutoNum type="arabicPeriod"/>
            </a:pPr>
            <a:r>
              <a:rPr lang="ru-RU" sz="2400" dirty="0" smtClean="0"/>
              <a:t>Актуальность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2400" dirty="0" smtClean="0"/>
              <a:t>Эффективность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2400" dirty="0" smtClean="0"/>
              <a:t>Новизна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2400" dirty="0" smtClean="0"/>
              <a:t>Управляемость инновационной деятельностью</a:t>
            </a:r>
          </a:p>
          <a:p>
            <a:pPr marL="633222" indent="-514350">
              <a:buFont typeface="+mj-lt"/>
              <a:buAutoNum type="arabicPeriod"/>
            </a:pPr>
            <a:r>
              <a:rPr lang="ru-RU" sz="2400" dirty="0" smtClean="0"/>
              <a:t>Диссеминация опыта.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Способы апробации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39552" y="332656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СПАСИБО ЗА ВНИМАНИЕ!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2800" b="1" dirty="0" smtClean="0"/>
              <a:t>Институт дополнительного профессионального образования УдГУ – </a:t>
            </a:r>
          </a:p>
          <a:p>
            <a:pPr algn="ctr">
              <a:buNone/>
            </a:pPr>
            <a:r>
              <a:rPr lang="ru-RU" sz="2800" b="1" dirty="0" smtClean="0"/>
              <a:t>ХАБ (ядро) организаций, </a:t>
            </a:r>
          </a:p>
          <a:p>
            <a:pPr algn="ctr">
              <a:buNone/>
            </a:pPr>
            <a:r>
              <a:rPr lang="ru-RU" sz="2800" b="1" dirty="0" smtClean="0"/>
              <a:t>создающих инновации в системе профессионального роста</a:t>
            </a:r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Наименование проекта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28628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/>
              <a:t>Осуществление перехода                                             к третьей миссии университета                                       в рамках программы «Приоритет-2030»: </a:t>
            </a:r>
          </a:p>
          <a:p>
            <a:pPr algn="ctr">
              <a:buNone/>
            </a:pPr>
            <a:r>
              <a:rPr lang="ru-RU" sz="2400" dirty="0" smtClean="0"/>
              <a:t>создание системы </a:t>
            </a:r>
            <a:r>
              <a:rPr lang="ru-RU" sz="2400" b="1" dirty="0" smtClean="0"/>
              <a:t>сотрудничества </a:t>
            </a:r>
            <a:r>
              <a:rPr lang="ru-RU" sz="2400" dirty="0" smtClean="0"/>
              <a:t>и ХАБ (ядро) организаций на базе УдГУ для привлечения материально-технических, кадровых и интеллектуальных ресурсов организаций, создающих инновационные программы для системы профессионального роста отраслей экономики и социальной сферы.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Цель реализации проекта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214842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ru-RU" sz="2200" dirty="0" smtClean="0"/>
              <a:t>Превратить деятельность института в открытую </a:t>
            </a:r>
            <a:r>
              <a:rPr lang="ru-RU" sz="2200" b="1" i="1" dirty="0" err="1" smtClean="0"/>
              <a:t>коллаборативную</a:t>
            </a:r>
            <a:r>
              <a:rPr lang="ru-RU" sz="2200" dirty="0" smtClean="0"/>
              <a:t>  систему. </a:t>
            </a:r>
          </a:p>
          <a:p>
            <a:pPr lvl="0"/>
            <a:endParaRPr lang="ru-RU" sz="2200" dirty="0" smtClean="0"/>
          </a:p>
          <a:p>
            <a:r>
              <a:rPr lang="ru-RU" sz="2200" dirty="0" smtClean="0"/>
              <a:t>Создать новый формат управления системой повышения квалификации и переподготовки для непрерывного развития кадров путем консолидации и совместного использования ресурсов образовательных организаций.</a:t>
            </a:r>
          </a:p>
          <a:p>
            <a:pPr lvl="0"/>
            <a:endParaRPr lang="ru-RU" sz="2200" dirty="0" smtClean="0"/>
          </a:p>
          <a:p>
            <a:pPr lvl="0"/>
            <a:r>
              <a:rPr lang="ru-RU" sz="2200" dirty="0" smtClean="0"/>
              <a:t>Создать</a:t>
            </a:r>
            <a:r>
              <a:rPr lang="ru-RU" sz="2200" b="1" dirty="0" smtClean="0"/>
              <a:t> </a:t>
            </a:r>
            <a:r>
              <a:rPr lang="ru-RU" sz="2200" b="1" i="1" dirty="0" smtClean="0"/>
              <a:t>сетевые</a:t>
            </a:r>
            <a:r>
              <a:rPr lang="ru-RU" sz="2200" dirty="0" smtClean="0"/>
              <a:t> образовательные программы для непрерывного развития кадров. </a:t>
            </a:r>
          </a:p>
          <a:p>
            <a:pPr lvl="0"/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Задачи реализации проекта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рамках реализации программы «Приоритет-2030» данный проект создает возможности выявления и апробации новых методов преподавания для непрерывного образования в реально-виртуальных условиях и формирует новый подход к проектированию инновационных образовательных программ.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Актуальность проекта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Определяется смещением акцентов                        с обучения по образовательным программам на </a:t>
            </a:r>
            <a:r>
              <a:rPr lang="ru-RU" sz="2400" b="1" i="1" dirty="0" smtClean="0"/>
              <a:t>управление инновациями в сфере образования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Новизна проекта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332656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 flipV="1">
            <a:off x="4643438" y="4214818"/>
            <a:ext cx="1440160" cy="1800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15074" y="5445224"/>
            <a:ext cx="2712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ХАБ  организаций </a:t>
            </a:r>
            <a:r>
              <a:rPr lang="ru-RU" dirty="0" smtClean="0"/>
              <a:t>(ядро распределения ресурсов и создания новых знаний)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6429388" y="1000108"/>
            <a:ext cx="864096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43702" y="500042"/>
            <a:ext cx="2231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Карусель ноу-хау на синтезе направлений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1547664" y="2062177"/>
            <a:ext cx="55446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и эффекты проекта: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sz="2100" dirty="0" smtClean="0"/>
              <a:t>Новые вариативные образовательные программы.</a:t>
            </a:r>
          </a:p>
          <a:p>
            <a:pPr marL="633222" indent="-514350">
              <a:buFont typeface="+mj-lt"/>
              <a:buAutoNum type="arabicPeriod"/>
            </a:pPr>
            <a:endParaRPr lang="ru-RU" sz="1000" dirty="0" smtClean="0"/>
          </a:p>
          <a:p>
            <a:pPr marL="633222" indent="-514350">
              <a:buFont typeface="+mj-lt"/>
              <a:buAutoNum type="arabicPeriod"/>
            </a:pPr>
            <a:r>
              <a:rPr lang="ru-RU" sz="2100" dirty="0" smtClean="0"/>
              <a:t>Современные востребованные на рынке услуг образовательные программы дополнительного образования.</a:t>
            </a:r>
          </a:p>
          <a:p>
            <a:pPr marL="633222" indent="-514350">
              <a:buFont typeface="+mj-lt"/>
              <a:buAutoNum type="arabicPeriod"/>
            </a:pPr>
            <a:endParaRPr lang="ru-RU" sz="1000" dirty="0" smtClean="0"/>
          </a:p>
          <a:p>
            <a:pPr marL="633222" indent="-514350">
              <a:buFont typeface="+mj-lt"/>
              <a:buAutoNum type="arabicPeriod"/>
            </a:pPr>
            <a:r>
              <a:rPr lang="ru-RU" sz="2100" dirty="0" smtClean="0"/>
              <a:t>Новые механизмы, формы и методы управления образованием с учетом потребностей рынка и бизнеса.</a:t>
            </a:r>
          </a:p>
          <a:p>
            <a:pPr marL="633222" indent="-514350">
              <a:buFont typeface="+mj-lt"/>
              <a:buAutoNum type="arabicPeriod"/>
            </a:pPr>
            <a:endParaRPr lang="ru-RU" sz="1100" dirty="0" smtClean="0"/>
          </a:p>
          <a:p>
            <a:pPr marL="633222" indent="-514350">
              <a:buFont typeface="+mj-lt"/>
              <a:buAutoNum type="arabicPeriod"/>
            </a:pPr>
            <a:r>
              <a:rPr lang="ru-RU" sz="2100" dirty="0" smtClean="0"/>
              <a:t>Создание условий для развития современной образовательной среды, совершенствование инфраструктуры образования, формирование новой технологической среды.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Практическая значимость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3018</TotalTime>
  <Words>496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Инновационный образовательный проект</vt:lpstr>
      <vt:lpstr>Наименование проекта</vt:lpstr>
      <vt:lpstr>Цель реализации проекта</vt:lpstr>
      <vt:lpstr>Задачи реализации проекта</vt:lpstr>
      <vt:lpstr>Актуальность проекта </vt:lpstr>
      <vt:lpstr>Новизна проекта</vt:lpstr>
      <vt:lpstr>Слайд 7</vt:lpstr>
      <vt:lpstr>Слайд 8</vt:lpstr>
      <vt:lpstr>Практическая значимость</vt:lpstr>
      <vt:lpstr>Ожидаемые эффекты</vt:lpstr>
      <vt:lpstr>Влияние проекта на развитие университета</vt:lpstr>
      <vt:lpstr>Ключевые результаты к концу реализации проекта</vt:lpstr>
      <vt:lpstr>Влияние проекта на социально-экономическое развитие региона</vt:lpstr>
      <vt:lpstr>Способы апробации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103</cp:revision>
  <dcterms:created xsi:type="dcterms:W3CDTF">2013-08-18T05:10:05Z</dcterms:created>
  <dcterms:modified xsi:type="dcterms:W3CDTF">2021-02-16T12:32:45Z</dcterms:modified>
</cp:coreProperties>
</file>