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8" r:id="rId9"/>
    <p:sldId id="266" r:id="rId10"/>
    <p:sldId id="262" r:id="rId11"/>
    <p:sldId id="272" r:id="rId12"/>
    <p:sldId id="302" r:id="rId13"/>
    <p:sldId id="305" r:id="rId14"/>
    <p:sldId id="264" r:id="rId15"/>
    <p:sldId id="267" r:id="rId16"/>
    <p:sldId id="269" r:id="rId17"/>
    <p:sldId id="297" r:id="rId18"/>
    <p:sldId id="270" r:id="rId19"/>
    <p:sldId id="288" r:id="rId20"/>
    <p:sldId id="271" r:id="rId21"/>
    <p:sldId id="277" r:id="rId22"/>
    <p:sldId id="292" r:id="rId23"/>
    <p:sldId id="278" r:id="rId24"/>
    <p:sldId id="290" r:id="rId25"/>
    <p:sldId id="291" r:id="rId26"/>
    <p:sldId id="303" r:id="rId27"/>
    <p:sldId id="306" r:id="rId28"/>
    <p:sldId id="307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2016-2017 учебный год</a:t>
            </a:r>
            <a:br>
              <a:rPr lang="ru-RU" dirty="0" smtClean="0"/>
            </a:br>
            <a:r>
              <a:rPr lang="ru-RU" dirty="0" smtClean="0"/>
              <a:t> Педагогический 10б класс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061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Принимали участие в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школьном </a:t>
            </a:r>
            <a:r>
              <a:rPr lang="ru-RU" dirty="0">
                <a:latin typeface="Times New Roman"/>
                <a:ea typeface="Calibri"/>
              </a:rPr>
              <a:t>туре олимпиад,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предметных </a:t>
            </a:r>
            <a:r>
              <a:rPr lang="ru-RU" dirty="0">
                <a:latin typeface="Times New Roman"/>
                <a:ea typeface="Calibri"/>
              </a:rPr>
              <a:t>олимпиадах: </a:t>
            </a: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   «</a:t>
            </a:r>
            <a:r>
              <a:rPr lang="ru-RU" dirty="0">
                <a:latin typeface="Times New Roman"/>
                <a:ea typeface="Calibri"/>
              </a:rPr>
              <a:t>Покори Воробьевы горы»,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дистанционных олимпиадах по разным предметам.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643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7062472"/>
              </p:ext>
            </p:extLst>
          </p:nvPr>
        </p:nvGraphicFramePr>
        <p:xfrm>
          <a:off x="323529" y="332656"/>
          <a:ext cx="8568951" cy="5634482"/>
        </p:xfrm>
        <a:graphic>
          <a:graphicData uri="http://schemas.openxmlformats.org/drawingml/2006/table">
            <a:tbl>
              <a:tblPr firstRow="1" firstCol="1" bandRow="1"/>
              <a:tblGrid>
                <a:gridCol w="3240359"/>
                <a:gridCol w="2544766"/>
                <a:gridCol w="1229592"/>
                <a:gridCol w="1554234"/>
              </a:tblGrid>
              <a:tr h="24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8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регионе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России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8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Башарова Лейла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86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Зарипова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Алсу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8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Раздьяконова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Екатерина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Потапова Юлия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Зарипова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Алсу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Закирова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Алсу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Николаева Елена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Закирова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Алсу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Ушакова Евгения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МХК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Закирова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Алсу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Ушакова Евгения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Зарипова Алсу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Потапова Юлия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Зарипова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Алсу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Башарова Лейла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74">
                <a:tc>
                  <a:txBody>
                    <a:bodyPr/>
                    <a:lstStyle/>
                    <a:p>
                      <a:pPr indent="536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Николаева Елена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58" marR="88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989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направление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Встреча с главой Муниципального образования «Город Можга» Шишовым Алексеем Ивановичем. Обсуждение итогов социально-экономического развития города.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351" y="1714488"/>
            <a:ext cx="4264861" cy="385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735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Молодежный межнациональный форум «Национальный диалог»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3" y="1628800"/>
            <a:ext cx="40987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659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ноябре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побывали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мастер-классе в п. Ныша у народного умельца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Быкина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О.Ю., который познакомил с этапами работы на гончарном круге. «Он чем-то схож с процессом воспитания детей — здесь, также, как и от ребенка, от глины нужно добиться послушания» рассказал им Олег Юрьевич.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C:\Users\Raybook\Desktop\главное\пед. класс\тв. мастерская 10б\IMG_20161124_160034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787044" cy="306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3368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Социальный театр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14 декабря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2016 года состоялось общешкольное родительское собрание, на котором учащиеся 10б класса выступили с постановкой социального театра «Страдания тихого человека». Ребята затронули вопросы профилактики суицидального поведения обучающихся. Была продемонстрирована одна из причин суицидального поведения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детей – одиночество. Проведена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коррекционная работа с детьми, просвещение родителей и учителей.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536504" cy="3888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048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Волонтерское направление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30 декабря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 ходе реализации проекта «Счастливое детство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образе Деда Мороза и Снегурочки учащиеся поздравили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 Новым Годом детей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учащихся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нашей школы, имеющих ограничение по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здоровью.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Акция прошла при поддержке депутатов Городской Думы Можги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Гайнутдиновой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И.Р.,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Королькова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В.Б., директора школы №3 Кузнецовой С.П.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C:\Users\Raybook\Desktop\нг\IMG_20161230_124358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5"/>
            <a:ext cx="4165273" cy="3419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5938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Помогали убирать снег пенсионерам</a:t>
            </a:r>
            <a:endParaRPr lang="ru-RU" dirty="0"/>
          </a:p>
        </p:txBody>
      </p:sp>
      <p:pic>
        <p:nvPicPr>
          <p:cNvPr id="3074" name="Picture 2" descr="C:\Users\Николай\Desktop\фото 2017\гто доброе дело\DSCN29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233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Эстетическое направление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Побывали на концерте </a:t>
            </a:r>
            <a:r>
              <a:rPr lang="ru-RU" dirty="0">
                <a:latin typeface="Times New Roman"/>
                <a:ea typeface="Calibri"/>
              </a:rPr>
              <a:t>бардовской песни в исполнении певца, музыканта из г. </a:t>
            </a:r>
            <a:r>
              <a:rPr lang="ru-RU" dirty="0" smtClean="0">
                <a:latin typeface="Times New Roman"/>
                <a:ea typeface="Calibri"/>
              </a:rPr>
              <a:t>Ижевска </a:t>
            </a:r>
            <a:r>
              <a:rPr lang="ru-RU" dirty="0">
                <a:latin typeface="Times New Roman"/>
                <a:ea typeface="Calibri"/>
              </a:rPr>
              <a:t>Владимира </a:t>
            </a:r>
            <a:r>
              <a:rPr lang="ru-RU" dirty="0" err="1">
                <a:latin typeface="Times New Roman"/>
                <a:ea typeface="Calibri"/>
              </a:rPr>
              <a:t>Мирошкина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встрече с </a:t>
            </a:r>
            <a:r>
              <a:rPr lang="ru-RU" dirty="0" err="1">
                <a:latin typeface="Times New Roman"/>
                <a:ea typeface="Calibri"/>
              </a:rPr>
              <a:t>художником-сюрреалистом-этнофутуристом</a:t>
            </a:r>
            <a:r>
              <a:rPr lang="ru-RU" dirty="0">
                <a:latin typeface="Times New Roman"/>
                <a:ea typeface="Calibri"/>
              </a:rPr>
              <a:t> Алексеем </a:t>
            </a:r>
            <a:r>
              <a:rPr lang="ru-RU" dirty="0" smtClean="0">
                <a:latin typeface="Times New Roman"/>
                <a:ea typeface="Calibri"/>
              </a:rPr>
              <a:t>Чернышевым</a:t>
            </a:r>
            <a:r>
              <a:rPr lang="ru-RU" dirty="0">
                <a:latin typeface="Times New Roman"/>
                <a:ea typeface="Calibri"/>
              </a:rPr>
              <a:t>, известным не только в Удмуртии, но и во многих странах </a:t>
            </a:r>
            <a:r>
              <a:rPr lang="ru-RU" dirty="0" smtClean="0">
                <a:latin typeface="Times New Roman"/>
                <a:ea typeface="Calibri"/>
              </a:rPr>
              <a:t>мира.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1"/>
            <a:ext cx="4052788" cy="319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718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Участвовали в осеннем </a:t>
            </a:r>
            <a:r>
              <a:rPr lang="ru-RU" dirty="0" err="1" smtClean="0"/>
              <a:t>турслете</a:t>
            </a:r>
            <a:endParaRPr lang="ru-RU" dirty="0"/>
          </a:p>
        </p:txBody>
      </p:sp>
      <p:pic>
        <p:nvPicPr>
          <p:cNvPr id="7171" name="Picture 3" descr="C:\Users\Николай\Desktop\фото 2017\сентябрь 2016\DSCN26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772816"/>
            <a:ext cx="4740676" cy="3178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001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/>
                <a:ea typeface="Calibri"/>
              </a:rPr>
              <a:t>С</a:t>
            </a:r>
            <a:r>
              <a:rPr lang="ru-RU" dirty="0" smtClean="0">
                <a:latin typeface="Times New Roman"/>
                <a:ea typeface="Calibri"/>
              </a:rPr>
              <a:t>озданы </a:t>
            </a:r>
            <a:r>
              <a:rPr lang="ru-RU" b="1" dirty="0">
                <a:latin typeface="Times New Roman"/>
                <a:ea typeface="Calibri"/>
              </a:rPr>
              <a:t>индивидуальные планы развития</a:t>
            </a:r>
            <a:r>
              <a:rPr lang="ru-RU" dirty="0">
                <a:latin typeface="Times New Roman"/>
                <a:ea typeface="Calibri"/>
              </a:rPr>
              <a:t>, в которых отражены результаты диагностики достижений и ограничений, которую провела педагог-психолог школы Николаева С.В.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С </a:t>
            </a:r>
            <a:r>
              <a:rPr lang="ru-RU" dirty="0">
                <a:latin typeface="Times New Roman"/>
                <a:ea typeface="Calibri"/>
              </a:rPr>
              <a:t>каждым учащимся по результатам диагностики проведены </a:t>
            </a:r>
            <a:r>
              <a:rPr lang="ru-RU" b="1" dirty="0">
                <a:latin typeface="Times New Roman"/>
                <a:ea typeface="Calibri"/>
              </a:rPr>
              <a:t>индивидуальные консультации. </a:t>
            </a:r>
            <a:endParaRPr lang="ru-RU" b="1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Проведено </a:t>
            </a:r>
            <a:r>
              <a:rPr lang="ru-RU" b="1" dirty="0">
                <a:latin typeface="Times New Roman"/>
                <a:ea typeface="Calibri"/>
              </a:rPr>
              <a:t>тестирование</a:t>
            </a:r>
            <a:r>
              <a:rPr lang="ru-RU" dirty="0">
                <a:latin typeface="Times New Roman"/>
                <a:ea typeface="Calibri"/>
              </a:rPr>
              <a:t> с последующей консультацией по программе </a:t>
            </a:r>
            <a:r>
              <a:rPr lang="ru-RU" b="1" dirty="0">
                <a:latin typeface="Times New Roman"/>
                <a:ea typeface="Calibri"/>
              </a:rPr>
              <a:t>«</a:t>
            </a:r>
            <a:r>
              <a:rPr lang="ru-RU" b="1" dirty="0" err="1">
                <a:latin typeface="Times New Roman"/>
                <a:ea typeface="Calibri"/>
              </a:rPr>
              <a:t>Профориентатор</a:t>
            </a:r>
            <a:r>
              <a:rPr lang="ru-RU" b="1" dirty="0" smtClean="0">
                <a:latin typeface="Times New Roman"/>
                <a:ea typeface="Calibri"/>
              </a:rPr>
              <a:t>». </a:t>
            </a:r>
          </a:p>
          <a:p>
            <a:r>
              <a:rPr lang="ru-RU" dirty="0" smtClean="0">
                <a:latin typeface="Times New Roman"/>
                <a:ea typeface="Calibri"/>
              </a:rPr>
              <a:t>Учащиеся посещают </a:t>
            </a:r>
            <a:r>
              <a:rPr lang="ru-RU" b="1" dirty="0">
                <a:latin typeface="Times New Roman"/>
                <a:ea typeface="Calibri"/>
              </a:rPr>
              <a:t>элективные курсы</a:t>
            </a:r>
            <a:r>
              <a:rPr lang="ru-RU" dirty="0">
                <a:latin typeface="Times New Roman"/>
                <a:ea typeface="Calibri"/>
              </a:rPr>
              <a:t>, дополнительные занятия, осуществляется межведомственное взаимодействие по дополнительному образованию совместно с ДДТ, Детским Парком, Педагогическим колледжем.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Обучающиеся </a:t>
            </a:r>
            <a:r>
              <a:rPr lang="ru-RU" dirty="0">
                <a:latin typeface="Times New Roman"/>
                <a:ea typeface="Calibri"/>
              </a:rPr>
              <a:t>могут попробовать себя в </a:t>
            </a:r>
            <a:r>
              <a:rPr lang="ru-RU" b="1" dirty="0">
                <a:latin typeface="Times New Roman"/>
                <a:ea typeface="Calibri"/>
              </a:rPr>
              <a:t>проектной деятельности</a:t>
            </a:r>
            <a:r>
              <a:rPr lang="ru-RU" dirty="0">
                <a:latin typeface="Times New Roman"/>
                <a:ea typeface="Calibri"/>
              </a:rPr>
              <a:t>, в </a:t>
            </a:r>
            <a:r>
              <a:rPr lang="ru-RU" b="1" dirty="0">
                <a:latin typeface="Times New Roman"/>
                <a:ea typeface="Calibri"/>
              </a:rPr>
              <a:t>творческой мастерской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smtClean="0">
                <a:latin typeface="Times New Roman"/>
                <a:ea typeface="Calibri"/>
              </a:rPr>
              <a:t>учатся </a:t>
            </a:r>
            <a:r>
              <a:rPr lang="ru-RU" dirty="0">
                <a:latin typeface="Times New Roman"/>
                <a:ea typeface="Calibri"/>
              </a:rPr>
              <a:t>узнать свои сильные и слабые стороны на курсах </a:t>
            </a:r>
            <a:r>
              <a:rPr lang="ru-RU" b="1" dirty="0">
                <a:latin typeface="Times New Roman"/>
                <a:ea typeface="Calibri"/>
              </a:rPr>
              <a:t>«Познай себя</a:t>
            </a:r>
            <a:r>
              <a:rPr lang="ru-RU" b="1" dirty="0" smtClean="0">
                <a:latin typeface="Times New Roman"/>
                <a:ea typeface="Calibri"/>
              </a:rPr>
              <a:t>».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8836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и соревнования</a:t>
            </a:r>
            <a:endParaRPr lang="ru-RU" dirty="0"/>
          </a:p>
        </p:txBody>
      </p:sp>
      <p:pic>
        <p:nvPicPr>
          <p:cNvPr id="5" name="Объект 4" descr="C:\Users\Raybook\Desktop\фото УДГУ 10б\DSCN2758.JPG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11560" y="1844824"/>
            <a:ext cx="3575176" cy="3138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ea typeface="Calibri"/>
              </a:rPr>
              <a:t>В осенние и весенние каникулы приняли участие в турнире по волейболу, организованному классным руководителем, среди учащихся старших классов.</a:t>
            </a:r>
          </a:p>
          <a:p>
            <a:r>
              <a:rPr lang="ru-RU" dirty="0"/>
              <a:t>Конкурс «Танцы народов мира»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216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Катание на горках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Во время зимних каникул катались на горках.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1726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Сдавали ГТО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колай\Desktop\фото 2017\никита фото 2017\DSCN29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62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вместе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Просмотр фильма с новогодней тематикой.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272475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226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Ездили в Екатеринбург</a:t>
            </a:r>
            <a:endParaRPr lang="ru-RU" dirty="0"/>
          </a:p>
        </p:txBody>
      </p:sp>
      <p:pic>
        <p:nvPicPr>
          <p:cNvPr id="4098" name="Picture 2" descr="C:\Users\Николай\Desktop\фото 2017\Екатеринбург\DSCN26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628800"/>
            <a:ext cx="3739885" cy="4653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820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Думаем о будущем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Побывали на Дне открытых дверей в </a:t>
            </a:r>
            <a:r>
              <a:rPr lang="ru-RU" dirty="0" err="1" smtClean="0"/>
              <a:t>УдГУ</a:t>
            </a:r>
            <a:r>
              <a:rPr lang="ru-RU" dirty="0" smtClean="0"/>
              <a:t> и ИГМА </a:t>
            </a:r>
            <a:endParaRPr lang="ru-RU" dirty="0"/>
          </a:p>
        </p:txBody>
      </p:sp>
      <p:pic>
        <p:nvPicPr>
          <p:cNvPr id="8194" name="Picture 2" descr="C:\Users\Николай\Desktop\фото 2017\фото УДГУ 10б\DSCN28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576527"/>
            <a:ext cx="4891591" cy="3341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020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«За жизнь»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иколай\Desktop\фото 2017\никита фото 2017\DSCN2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00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:\списки 10б\пед. защита проектов\DSCN0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976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Педагогическая практика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Педагогическая практика прошла в школьном летнем лагере, где мы помогали учителям проводить мероприятия с детьми.</a:t>
            </a:r>
            <a:endParaRPr lang="ru-RU" dirty="0"/>
          </a:p>
        </p:txBody>
      </p:sp>
      <p:pic>
        <p:nvPicPr>
          <p:cNvPr id="1026" name="Picture 2" descr="H:\списки 10б\лагерь, педкласс\P10905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340768"/>
            <a:ext cx="452203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7362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Выбираем экзамены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Математика профиль – 16 человек</a:t>
            </a:r>
          </a:p>
          <a:p>
            <a:r>
              <a:rPr lang="ru-RU" dirty="0" smtClean="0"/>
              <a:t>История – 4 человека</a:t>
            </a:r>
          </a:p>
          <a:p>
            <a:r>
              <a:rPr lang="ru-RU" dirty="0" smtClean="0"/>
              <a:t>Обществознание – 9 человек</a:t>
            </a:r>
          </a:p>
          <a:p>
            <a:r>
              <a:rPr lang="ru-RU" dirty="0" smtClean="0"/>
              <a:t>Биология – 9 человек</a:t>
            </a:r>
          </a:p>
          <a:p>
            <a:r>
              <a:rPr lang="ru-RU" dirty="0" smtClean="0"/>
              <a:t>Химия – 3 человека</a:t>
            </a:r>
          </a:p>
          <a:p>
            <a:r>
              <a:rPr lang="ru-RU" dirty="0" smtClean="0"/>
              <a:t>Физика – 3 человека</a:t>
            </a:r>
          </a:p>
          <a:p>
            <a:r>
              <a:rPr lang="ru-RU" dirty="0" smtClean="0"/>
              <a:t>Литература – 3 человека</a:t>
            </a:r>
          </a:p>
          <a:p>
            <a:r>
              <a:rPr lang="ru-RU" dirty="0" smtClean="0"/>
              <a:t>Информатика и ИКТ – 1 человек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10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в педагогику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16 сентября в рамках акции «Моя будущая профессия», была организована встреча с методистом, учителем высшей категории Сергеевой Е.Н., которая рассказала учащимся о своей профессии очень много интересного.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313957" cy="31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880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 результатам встречи девочки помогают проводить занятия во 2в классе.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C:\Users\Raybook\Desktop\P1080248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821752" cy="334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5388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Ведется курс «Введение в педагогическую специальность» преподавателем </a:t>
            </a:r>
            <a:r>
              <a:rPr lang="ru-RU" dirty="0" err="1">
                <a:latin typeface="Times New Roman"/>
                <a:ea typeface="Calibri"/>
              </a:rPr>
              <a:t>Можгинского</a:t>
            </a:r>
            <a:r>
              <a:rPr lang="ru-RU" dirty="0">
                <a:latin typeface="Times New Roman"/>
                <a:ea typeface="Calibri"/>
              </a:rPr>
              <a:t> педагогического колледжа </a:t>
            </a:r>
            <a:r>
              <a:rPr lang="ru-RU" dirty="0" err="1">
                <a:latin typeface="Times New Roman"/>
                <a:ea typeface="Calibri"/>
              </a:rPr>
              <a:t>Салахитовой</a:t>
            </a:r>
            <a:r>
              <a:rPr lang="ru-RU" dirty="0">
                <a:latin typeface="Times New Roman"/>
                <a:ea typeface="Calibri"/>
              </a:rPr>
              <a:t> Е.А.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350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Педагогические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осенние </a:t>
            </a:r>
            <a:r>
              <a:rPr lang="ru-RU" sz="2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каникулы 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sz="2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ноября в п. Ува 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учащиеся педагогического класса Раздьяконова Екатерина, Закирова </a:t>
            </a:r>
            <a:r>
              <a:rPr lang="ru-RU" sz="25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Алсу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стали </a:t>
            </a:r>
            <a:r>
              <a:rPr lang="ru-RU" sz="2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участниками мероприятия «IX 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республиканские Педагогические Чтения «Любите будущее – крылья вырастут», посвященные памяти В.А. Сухомлинского. </a:t>
            </a:r>
            <a:endParaRPr lang="ru-RU" sz="2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4174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817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Естественнонаучное направление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9 ноября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состоялась поездка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Удмуртский Государственный университет с целью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профориентационных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мероприятий. Ребята посетили Институт естественных наук.</a:t>
            </a:r>
            <a:r>
              <a:rPr lang="ru-RU" sz="18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Познакомились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 преподавателями,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поучаствовали в экскурсии, посетили занятия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 химии,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музей естественных наук.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C:\Users\Raybook\Desktop\фото УДГУ 10б\DSCN2745.JPG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67"/>
          <a:stretch/>
        </p:blipFill>
        <p:spPr bwMode="auto">
          <a:xfrm>
            <a:off x="323528" y="1988840"/>
            <a:ext cx="4608512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3214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Гуманитарное направление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22 декабря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состоялась поездка учащихся в Удмуртский Государственный университет, где</a:t>
            </a:r>
            <a:r>
              <a:rPr lang="ru-RU" sz="18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состоялась</a:t>
            </a:r>
            <a:r>
              <a:rPr lang="ru-RU" sz="18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встреча десятиклассников с журналисткой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Сентяковой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С. Г., посещение библиотечного комплекса. Познакомились с выставкой детского творчества. С учащимися провели занятие по праву в режиме семинара с обзором основных разделов права.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C:\Users\Raybook\Desktop\фото УДГУ 10б\DSCN2816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38010" cy="340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290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15 ноября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для учащихся состоялись занятия по актуальным темам, необходимым молодежи для принятия верных финансовых решений и профилактики правонарушений в финансовой сфере по темам: «Основы финансовой грамотности» и «Банки и банковские продукты» представителями АОУ «ЦЭОМ и П» г. Ижевска. 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92487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3372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806</Words>
  <Application>Microsoft Office PowerPoint</Application>
  <PresentationFormat>Экран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2016-2017 учебный год  Педагогический 10б класс</vt:lpstr>
      <vt:lpstr>Профориентация</vt:lpstr>
      <vt:lpstr>Введение в педагогику</vt:lpstr>
      <vt:lpstr>Слайд 4</vt:lpstr>
      <vt:lpstr>Слайд 5</vt:lpstr>
      <vt:lpstr>Педагогические чтения</vt:lpstr>
      <vt:lpstr>Естественнонаучное направление</vt:lpstr>
      <vt:lpstr>Гуманитарное направление</vt:lpstr>
      <vt:lpstr>Финансовая грамотность</vt:lpstr>
      <vt:lpstr>Интеллектуальная деятельность</vt:lpstr>
      <vt:lpstr>Слайд 11</vt:lpstr>
      <vt:lpstr>Социальное направление</vt:lpstr>
      <vt:lpstr>Слайд 13</vt:lpstr>
      <vt:lpstr>Творчество</vt:lpstr>
      <vt:lpstr>Социальный театр</vt:lpstr>
      <vt:lpstr>Волонтерское направление</vt:lpstr>
      <vt:lpstr>Помощь</vt:lpstr>
      <vt:lpstr>Эстетическое направление</vt:lpstr>
      <vt:lpstr>Здоровье</vt:lpstr>
      <vt:lpstr>Конкурсы и соревнования</vt:lpstr>
      <vt:lpstr>Катание на горках</vt:lpstr>
      <vt:lpstr>Сдавали ГТО</vt:lpstr>
      <vt:lpstr>Мы вместе</vt:lpstr>
      <vt:lpstr>Путешествия</vt:lpstr>
      <vt:lpstr>Думаем о будущем</vt:lpstr>
      <vt:lpstr>Беседа «За жизнь»</vt:lpstr>
      <vt:lpstr>Защита проектов</vt:lpstr>
      <vt:lpstr>Педагогическая практика</vt:lpstr>
      <vt:lpstr>Выбираем экзамены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katya</cp:lastModifiedBy>
  <cp:revision>34</cp:revision>
  <dcterms:created xsi:type="dcterms:W3CDTF">2017-02-01T01:50:29Z</dcterms:created>
  <dcterms:modified xsi:type="dcterms:W3CDTF">2017-10-31T06:47:33Z</dcterms:modified>
</cp:coreProperties>
</file>